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Layouts/slideLayout6.xml" ContentType="application/vnd.openxmlformats-officedocument.presentationml.slideLayout+xml"/>
  <Override PartName="/ppt/diagrams/quickStyle2.xml" ContentType="application/vnd.openxmlformats-officedocument.drawingml.diagramStyl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diagrams/layout5.xml" ContentType="application/vnd.openxmlformats-officedocument.drawingml.diagramLayout+xml"/>
  <Override PartName="/ppt/diagrams/data6.xml" ContentType="application/vnd.openxmlformats-officedocument.drawingml.diagramData+xml"/>
  <Override PartName="/ppt/diagrams/layout3.xml" ContentType="application/vnd.openxmlformats-officedocument.drawingml.diagramLayout+xml"/>
  <Override PartName="/ppt/diagrams/data4.xml" ContentType="application/vnd.openxmlformats-officedocument.drawingml.diagramData+xml"/>
  <Override PartName="/ppt/diagrams/layout1.xml" ContentType="application/vnd.openxmlformats-officedocument.drawingml.diagramLayout+xml"/>
  <Override PartName="/ppt/diagrams/data2.xml" ContentType="application/vnd.openxmlformats-officedocument.drawingml.diagramData+xml"/>
  <Override PartName="/ppt/diagrams/colors6.xml" ContentType="application/vnd.openxmlformats-officedocument.drawingml.diagramColors+xml"/>
  <Override PartName="/ppt/notesSlides/notesSlide7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diagrams/colors4.xml" ContentType="application/vnd.openxmlformats-officedocument.drawingml.diagramColors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diagrams/colors2.xml" ContentType="application/vnd.openxmlformats-officedocument.drawingml.diagramColors+xml"/>
  <Override PartName="/ppt/diagrams/quickStyle5.xml" ContentType="application/vnd.openxmlformats-officedocument.drawingml.diagramStyle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diagrams/quickStyle3.xml" ContentType="application/vnd.openxmlformats-officedocument.drawingml.diagramStyl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diagrams/quickStyle1.xml" ContentType="application/vnd.openxmlformats-officedocument.drawingml.diagramStyl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ppt/diagrams/layout6.xml" ContentType="application/vnd.openxmlformats-officedocument.drawingml.diagram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diagrams/layout4.xml" ContentType="application/vnd.openxmlformats-officedocument.drawingml.diagramLayout+xml"/>
  <Override PartName="/ppt/slideLayouts/slideLayout10.xml" ContentType="application/vnd.openxmlformats-officedocument.presentationml.slideLayout+xml"/>
  <Override PartName="/ppt/diagrams/layout2.xml" ContentType="application/vnd.openxmlformats-officedocument.drawingml.diagramLayout+xml"/>
  <Override PartName="/ppt/diagrams/data5.xml" ContentType="application/vnd.openxmlformats-officedocument.drawingml.diagramData+xml"/>
  <Override PartName="/ppt/notesSlides/notesSlide8.xml" ContentType="application/vnd.openxmlformats-officedocument.presentationml.notesSlide+xml"/>
  <Override PartName="/ppt/diagrams/data3.xml" ContentType="application/vnd.openxmlformats-officedocument.drawingml.diagramData+xml"/>
  <Override PartName="/ppt/diagrams/colors5.xml" ContentType="application/vnd.openxmlformats-officedocument.drawingml.diagramColors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diagrams/data1.xml" ContentType="application/vnd.openxmlformats-officedocument.drawingml.diagramData+xml"/>
  <Override PartName="/ppt/diagrams/colors3.xml" ContentType="application/vnd.openxmlformats-officedocument.drawingml.diagramColors+xml"/>
  <Override PartName="/ppt/diagrams/quickStyle6.xml" ContentType="application/vnd.openxmlformats-officedocument.drawingml.diagramStyl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diagrams/colors1.xml" ContentType="application/vnd.openxmlformats-officedocument.drawingml.diagramColors+xml"/>
  <Override PartName="/ppt/diagrams/quickStyle4.xml" ContentType="application/vnd.openxmlformats-officedocument.drawingml.diagramStyle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49"/>
  </p:notesMasterIdLst>
  <p:sldIdLst>
    <p:sldId id="256" r:id="rId2"/>
    <p:sldId id="257" r:id="rId3"/>
    <p:sldId id="258" r:id="rId4"/>
    <p:sldId id="259" r:id="rId5"/>
    <p:sldId id="281" r:id="rId6"/>
    <p:sldId id="286" r:id="rId7"/>
    <p:sldId id="260" r:id="rId8"/>
    <p:sldId id="263" r:id="rId9"/>
    <p:sldId id="264" r:id="rId10"/>
    <p:sldId id="261" r:id="rId11"/>
    <p:sldId id="262" r:id="rId12"/>
    <p:sldId id="266" r:id="rId13"/>
    <p:sldId id="267" r:id="rId14"/>
    <p:sldId id="287" r:id="rId15"/>
    <p:sldId id="288" r:id="rId16"/>
    <p:sldId id="289" r:id="rId17"/>
    <p:sldId id="290" r:id="rId18"/>
    <p:sldId id="268" r:id="rId19"/>
    <p:sldId id="269" r:id="rId20"/>
    <p:sldId id="270" r:id="rId21"/>
    <p:sldId id="271" r:id="rId22"/>
    <p:sldId id="272" r:id="rId23"/>
    <p:sldId id="274" r:id="rId24"/>
    <p:sldId id="279" r:id="rId25"/>
    <p:sldId id="275" r:id="rId26"/>
    <p:sldId id="277" r:id="rId27"/>
    <p:sldId id="278" r:id="rId28"/>
    <p:sldId id="314" r:id="rId29"/>
    <p:sldId id="280" r:id="rId30"/>
    <p:sldId id="282" r:id="rId31"/>
    <p:sldId id="315" r:id="rId32"/>
    <p:sldId id="283" r:id="rId33"/>
    <p:sldId id="285" r:id="rId34"/>
    <p:sldId id="307" r:id="rId35"/>
    <p:sldId id="308" r:id="rId36"/>
    <p:sldId id="309" r:id="rId37"/>
    <p:sldId id="284" r:id="rId38"/>
    <p:sldId id="310" r:id="rId39"/>
    <p:sldId id="311" r:id="rId40"/>
    <p:sldId id="291" r:id="rId41"/>
    <p:sldId id="292" r:id="rId42"/>
    <p:sldId id="293" r:id="rId43"/>
    <p:sldId id="294" r:id="rId44"/>
    <p:sldId id="295" r:id="rId45"/>
    <p:sldId id="296" r:id="rId46"/>
    <p:sldId id="312" r:id="rId47"/>
    <p:sldId id="313" r:id="rId4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vertBarState="maximized">
    <p:restoredLeft sz="15620"/>
    <p:restoredTop sz="94660"/>
  </p:normalViewPr>
  <p:slideViewPr>
    <p:cSldViewPr>
      <p:cViewPr>
        <p:scale>
          <a:sx n="70" d="100"/>
          <a:sy n="70" d="100"/>
        </p:scale>
        <p:origin x="-1152" y="-5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0464927-FF7E-4CFB-9ADC-662F3CE2B65F}" type="doc">
      <dgm:prSet loTypeId="urn:microsoft.com/office/officeart/2005/8/layout/hProcess6" loCatId="process" qsTypeId="urn:microsoft.com/office/officeart/2005/8/quickstyle/3d1" qsCatId="3D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470F6130-C045-4B8E-B9FB-F939B2DFE4EB}">
      <dgm:prSet phldrT="[Text]"/>
      <dgm:spPr/>
      <dgm:t>
        <a:bodyPr/>
        <a:lstStyle/>
        <a:p>
          <a:r>
            <a:rPr lang="en-US" smtClean="0"/>
            <a:t>Step1</a:t>
          </a:r>
          <a:endParaRPr lang="en-US" dirty="0"/>
        </a:p>
      </dgm:t>
    </dgm:pt>
    <dgm:pt modelId="{6C56E74F-E058-4AD0-88B0-F078CFC3CD40}" type="parTrans" cxnId="{E8C98AE4-98CC-4FB5-9F1A-714A1FBFE12F}">
      <dgm:prSet/>
      <dgm:spPr/>
      <dgm:t>
        <a:bodyPr/>
        <a:lstStyle/>
        <a:p>
          <a:endParaRPr lang="en-US"/>
        </a:p>
      </dgm:t>
    </dgm:pt>
    <dgm:pt modelId="{FABED982-E5D7-4412-81AF-D2314EB8237C}" type="sibTrans" cxnId="{E8C98AE4-98CC-4FB5-9F1A-714A1FBFE12F}">
      <dgm:prSet/>
      <dgm:spPr/>
      <dgm:t>
        <a:bodyPr/>
        <a:lstStyle/>
        <a:p>
          <a:endParaRPr lang="en-US"/>
        </a:p>
      </dgm:t>
    </dgm:pt>
    <dgm:pt modelId="{9FBD2586-45EE-4323-B19A-48CBB7309210}">
      <dgm:prSet phldrT="[Text]"/>
      <dgm:spPr/>
      <dgm:t>
        <a:bodyPr/>
        <a:lstStyle/>
        <a:p>
          <a:r>
            <a:rPr lang="en-US" dirty="0" smtClean="0"/>
            <a:t>Step2</a:t>
          </a:r>
          <a:endParaRPr lang="en-US" dirty="0"/>
        </a:p>
      </dgm:t>
    </dgm:pt>
    <dgm:pt modelId="{5CE0DFEA-F57A-4A0C-A185-218EEEB6F7BB}" type="parTrans" cxnId="{9C6CE68C-AC20-42DF-B18F-C7D4FD83B750}">
      <dgm:prSet/>
      <dgm:spPr/>
      <dgm:t>
        <a:bodyPr/>
        <a:lstStyle/>
        <a:p>
          <a:endParaRPr lang="en-US"/>
        </a:p>
      </dgm:t>
    </dgm:pt>
    <dgm:pt modelId="{86E18606-B2AE-4F41-B4AE-C4169ACF1E53}" type="sibTrans" cxnId="{9C6CE68C-AC20-42DF-B18F-C7D4FD83B750}">
      <dgm:prSet/>
      <dgm:spPr/>
      <dgm:t>
        <a:bodyPr/>
        <a:lstStyle/>
        <a:p>
          <a:endParaRPr lang="en-US"/>
        </a:p>
      </dgm:t>
    </dgm:pt>
    <dgm:pt modelId="{F502D789-D531-4FF9-A2D5-8457DE1B6625}">
      <dgm:prSet phldrT="[Text]" custT="1"/>
      <dgm:spPr/>
      <dgm:t>
        <a:bodyPr/>
        <a:lstStyle/>
        <a:p>
          <a:r>
            <a:rPr lang="en-US" sz="2000" b="1" dirty="0" smtClean="0"/>
            <a:t>Classification</a:t>
          </a:r>
          <a:endParaRPr lang="en-US" sz="2000" b="1" dirty="0"/>
        </a:p>
      </dgm:t>
    </dgm:pt>
    <dgm:pt modelId="{7F17C3ED-9BFE-481B-A324-734CB2810E6A}" type="parTrans" cxnId="{846964BB-B981-43B7-9E1F-0CAF4B613494}">
      <dgm:prSet/>
      <dgm:spPr/>
      <dgm:t>
        <a:bodyPr/>
        <a:lstStyle/>
        <a:p>
          <a:endParaRPr lang="en-US"/>
        </a:p>
      </dgm:t>
    </dgm:pt>
    <dgm:pt modelId="{0B3BBA55-9FF5-4E08-BF8D-A2E68616CFA4}" type="sibTrans" cxnId="{846964BB-B981-43B7-9E1F-0CAF4B613494}">
      <dgm:prSet/>
      <dgm:spPr/>
      <dgm:t>
        <a:bodyPr/>
        <a:lstStyle/>
        <a:p>
          <a:endParaRPr lang="en-US"/>
        </a:p>
      </dgm:t>
    </dgm:pt>
    <dgm:pt modelId="{DEA52295-C09E-4985-A388-7DBC56758B5B}">
      <dgm:prSet custT="1"/>
      <dgm:spPr/>
      <dgm:t>
        <a:bodyPr/>
        <a:lstStyle/>
        <a:p>
          <a:r>
            <a:rPr lang="en-US" sz="2000" b="1" dirty="0" smtClean="0"/>
            <a:t>Dataset Preparation</a:t>
          </a:r>
          <a:endParaRPr lang="en-US" sz="2000" b="1" dirty="0"/>
        </a:p>
      </dgm:t>
    </dgm:pt>
    <dgm:pt modelId="{00F265AB-3E8B-4352-BDB3-594FD8134A14}" type="parTrans" cxnId="{DECB2D9E-031E-4E20-886B-0DCF9E8249DA}">
      <dgm:prSet/>
      <dgm:spPr/>
      <dgm:t>
        <a:bodyPr/>
        <a:lstStyle/>
        <a:p>
          <a:endParaRPr lang="en-US"/>
        </a:p>
      </dgm:t>
    </dgm:pt>
    <dgm:pt modelId="{B4C872E2-50E5-45A4-B2AA-B453223B6E95}" type="sibTrans" cxnId="{DECB2D9E-031E-4E20-886B-0DCF9E8249DA}">
      <dgm:prSet/>
      <dgm:spPr/>
      <dgm:t>
        <a:bodyPr/>
        <a:lstStyle/>
        <a:p>
          <a:endParaRPr lang="en-US"/>
        </a:p>
      </dgm:t>
    </dgm:pt>
    <dgm:pt modelId="{72EC8578-9D3B-44C2-A384-6475CEAC432A}" type="pres">
      <dgm:prSet presAssocID="{C0464927-FF7E-4CFB-9ADC-662F3CE2B65F}" presName="theList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D2E43CB-914B-40FC-94E3-8F383D739785}" type="pres">
      <dgm:prSet presAssocID="{470F6130-C045-4B8E-B9FB-F939B2DFE4EB}" presName="compNode" presStyleCnt="0"/>
      <dgm:spPr/>
    </dgm:pt>
    <dgm:pt modelId="{CDC49B1C-5774-4071-987E-DBA75F493CDA}" type="pres">
      <dgm:prSet presAssocID="{470F6130-C045-4B8E-B9FB-F939B2DFE4EB}" presName="noGeometry" presStyleCnt="0"/>
      <dgm:spPr/>
    </dgm:pt>
    <dgm:pt modelId="{937174D5-4FC0-416C-AE91-B86E1D1CF4F7}" type="pres">
      <dgm:prSet presAssocID="{470F6130-C045-4B8E-B9FB-F939B2DFE4EB}" presName="childTextVisible" presStyleLbl="bgAccFollowNode1" presStyleIdx="0" presStyleCnt="2" custScaleX="94564" custScaleY="89142" custLinFactNeighborX="5843" custLinFactNeighborY="-75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7D67838-196F-4C5A-B934-D5D11FF653BE}" type="pres">
      <dgm:prSet presAssocID="{470F6130-C045-4B8E-B9FB-F939B2DFE4EB}" presName="childTextHidden" presStyleLbl="bgAccFollowNode1" presStyleIdx="0" presStyleCnt="2"/>
      <dgm:spPr/>
      <dgm:t>
        <a:bodyPr/>
        <a:lstStyle/>
        <a:p>
          <a:endParaRPr lang="en-US"/>
        </a:p>
      </dgm:t>
    </dgm:pt>
    <dgm:pt modelId="{9650383A-4DA0-4D6A-A177-83161D2D665E}" type="pres">
      <dgm:prSet presAssocID="{470F6130-C045-4B8E-B9FB-F939B2DFE4EB}" presName="parentText" presStyleLbl="node1" presStyleIdx="0" presStyleCnt="2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B2AB57A-8284-4526-8A6B-5375F389E2A0}" type="pres">
      <dgm:prSet presAssocID="{470F6130-C045-4B8E-B9FB-F939B2DFE4EB}" presName="aSpace" presStyleCnt="0"/>
      <dgm:spPr/>
    </dgm:pt>
    <dgm:pt modelId="{94B86172-B2FF-4375-A055-DE940577D961}" type="pres">
      <dgm:prSet presAssocID="{9FBD2586-45EE-4323-B19A-48CBB7309210}" presName="compNode" presStyleCnt="0"/>
      <dgm:spPr/>
    </dgm:pt>
    <dgm:pt modelId="{14418A25-2B83-482C-B1F6-70819F84B16E}" type="pres">
      <dgm:prSet presAssocID="{9FBD2586-45EE-4323-B19A-48CBB7309210}" presName="noGeometry" presStyleCnt="0"/>
      <dgm:spPr/>
    </dgm:pt>
    <dgm:pt modelId="{924E9AA0-D340-47E7-9135-1396E0669914}" type="pres">
      <dgm:prSet presAssocID="{9FBD2586-45EE-4323-B19A-48CBB7309210}" presName="childTextVisible" presStyleLbl="bgAccFollowNode1" presStyleIdx="1" presStyleCnt="2" custScaleX="95261" custScaleY="9065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C682997-3C40-4285-82C6-F93E55C64C97}" type="pres">
      <dgm:prSet presAssocID="{9FBD2586-45EE-4323-B19A-48CBB7309210}" presName="childTextHidden" presStyleLbl="bgAccFollowNode1" presStyleIdx="1" presStyleCnt="2"/>
      <dgm:spPr/>
      <dgm:t>
        <a:bodyPr/>
        <a:lstStyle/>
        <a:p>
          <a:endParaRPr lang="en-US"/>
        </a:p>
      </dgm:t>
    </dgm:pt>
    <dgm:pt modelId="{B3FA1AE1-430C-45D2-B348-13F03CC0308C}" type="pres">
      <dgm:prSet presAssocID="{9FBD2586-45EE-4323-B19A-48CBB7309210}" presName="parentText" presStyleLbl="node1" presStyleIdx="1" presStyleCnt="2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02931E9-BD18-49E6-B81F-45DD86520E74}" type="presOf" srcId="{9FBD2586-45EE-4323-B19A-48CBB7309210}" destId="{B3FA1AE1-430C-45D2-B348-13F03CC0308C}" srcOrd="0" destOrd="0" presId="urn:microsoft.com/office/officeart/2005/8/layout/hProcess6"/>
    <dgm:cxn modelId="{0AF6C61C-5DBE-4854-8DDD-735A4A99A866}" type="presOf" srcId="{F502D789-D531-4FF9-A2D5-8457DE1B6625}" destId="{7C682997-3C40-4285-82C6-F93E55C64C97}" srcOrd="1" destOrd="0" presId="urn:microsoft.com/office/officeart/2005/8/layout/hProcess6"/>
    <dgm:cxn modelId="{108C48A5-E57E-44DB-8B00-E89D1CE53A85}" type="presOf" srcId="{DEA52295-C09E-4985-A388-7DBC56758B5B}" destId="{E7D67838-196F-4C5A-B934-D5D11FF653BE}" srcOrd="1" destOrd="0" presId="urn:microsoft.com/office/officeart/2005/8/layout/hProcess6"/>
    <dgm:cxn modelId="{846964BB-B981-43B7-9E1F-0CAF4B613494}" srcId="{9FBD2586-45EE-4323-B19A-48CBB7309210}" destId="{F502D789-D531-4FF9-A2D5-8457DE1B6625}" srcOrd="0" destOrd="0" parTransId="{7F17C3ED-9BFE-481B-A324-734CB2810E6A}" sibTransId="{0B3BBA55-9FF5-4E08-BF8D-A2E68616CFA4}"/>
    <dgm:cxn modelId="{24696E3B-7DA0-4C65-9189-576AE7AF72D6}" type="presOf" srcId="{470F6130-C045-4B8E-B9FB-F939B2DFE4EB}" destId="{9650383A-4DA0-4D6A-A177-83161D2D665E}" srcOrd="0" destOrd="0" presId="urn:microsoft.com/office/officeart/2005/8/layout/hProcess6"/>
    <dgm:cxn modelId="{32CD51B7-2D67-42B6-B2B7-A03AE5D2B082}" type="presOf" srcId="{DEA52295-C09E-4985-A388-7DBC56758B5B}" destId="{937174D5-4FC0-416C-AE91-B86E1D1CF4F7}" srcOrd="0" destOrd="0" presId="urn:microsoft.com/office/officeart/2005/8/layout/hProcess6"/>
    <dgm:cxn modelId="{9C6CE68C-AC20-42DF-B18F-C7D4FD83B750}" srcId="{C0464927-FF7E-4CFB-9ADC-662F3CE2B65F}" destId="{9FBD2586-45EE-4323-B19A-48CBB7309210}" srcOrd="1" destOrd="0" parTransId="{5CE0DFEA-F57A-4A0C-A185-218EEEB6F7BB}" sibTransId="{86E18606-B2AE-4F41-B4AE-C4169ACF1E53}"/>
    <dgm:cxn modelId="{BABCD3A6-8FD6-4578-910D-F49DAA5E4392}" type="presOf" srcId="{C0464927-FF7E-4CFB-9ADC-662F3CE2B65F}" destId="{72EC8578-9D3B-44C2-A384-6475CEAC432A}" srcOrd="0" destOrd="0" presId="urn:microsoft.com/office/officeart/2005/8/layout/hProcess6"/>
    <dgm:cxn modelId="{DECB2D9E-031E-4E20-886B-0DCF9E8249DA}" srcId="{470F6130-C045-4B8E-B9FB-F939B2DFE4EB}" destId="{DEA52295-C09E-4985-A388-7DBC56758B5B}" srcOrd="0" destOrd="0" parTransId="{00F265AB-3E8B-4352-BDB3-594FD8134A14}" sibTransId="{B4C872E2-50E5-45A4-B2AA-B453223B6E95}"/>
    <dgm:cxn modelId="{38716486-518D-4D05-BE7C-D4A0F3397C1C}" type="presOf" srcId="{F502D789-D531-4FF9-A2D5-8457DE1B6625}" destId="{924E9AA0-D340-47E7-9135-1396E0669914}" srcOrd="0" destOrd="0" presId="urn:microsoft.com/office/officeart/2005/8/layout/hProcess6"/>
    <dgm:cxn modelId="{E8C98AE4-98CC-4FB5-9F1A-714A1FBFE12F}" srcId="{C0464927-FF7E-4CFB-9ADC-662F3CE2B65F}" destId="{470F6130-C045-4B8E-B9FB-F939B2DFE4EB}" srcOrd="0" destOrd="0" parTransId="{6C56E74F-E058-4AD0-88B0-F078CFC3CD40}" sibTransId="{FABED982-E5D7-4412-81AF-D2314EB8237C}"/>
    <dgm:cxn modelId="{C85C38C5-97F7-485F-B880-BFB491B15CF8}" type="presParOf" srcId="{72EC8578-9D3B-44C2-A384-6475CEAC432A}" destId="{3D2E43CB-914B-40FC-94E3-8F383D739785}" srcOrd="0" destOrd="0" presId="urn:microsoft.com/office/officeart/2005/8/layout/hProcess6"/>
    <dgm:cxn modelId="{1D0AE647-A006-4F16-8E2A-99B3261C5A4C}" type="presParOf" srcId="{3D2E43CB-914B-40FC-94E3-8F383D739785}" destId="{CDC49B1C-5774-4071-987E-DBA75F493CDA}" srcOrd="0" destOrd="0" presId="urn:microsoft.com/office/officeart/2005/8/layout/hProcess6"/>
    <dgm:cxn modelId="{18536CDC-9924-4724-B47E-688EAD9F71DA}" type="presParOf" srcId="{3D2E43CB-914B-40FC-94E3-8F383D739785}" destId="{937174D5-4FC0-416C-AE91-B86E1D1CF4F7}" srcOrd="1" destOrd="0" presId="urn:microsoft.com/office/officeart/2005/8/layout/hProcess6"/>
    <dgm:cxn modelId="{5836A3EB-FDC6-4F8E-9F9B-B4C5DE46CEAD}" type="presParOf" srcId="{3D2E43CB-914B-40FC-94E3-8F383D739785}" destId="{E7D67838-196F-4C5A-B934-D5D11FF653BE}" srcOrd="2" destOrd="0" presId="urn:microsoft.com/office/officeart/2005/8/layout/hProcess6"/>
    <dgm:cxn modelId="{28926C20-4EF5-4A4F-94AD-ECC8A5081D25}" type="presParOf" srcId="{3D2E43CB-914B-40FC-94E3-8F383D739785}" destId="{9650383A-4DA0-4D6A-A177-83161D2D665E}" srcOrd="3" destOrd="0" presId="urn:microsoft.com/office/officeart/2005/8/layout/hProcess6"/>
    <dgm:cxn modelId="{599B274B-6E2E-48BB-8042-5D1C937AEE1D}" type="presParOf" srcId="{72EC8578-9D3B-44C2-A384-6475CEAC432A}" destId="{EB2AB57A-8284-4526-8A6B-5375F389E2A0}" srcOrd="1" destOrd="0" presId="urn:microsoft.com/office/officeart/2005/8/layout/hProcess6"/>
    <dgm:cxn modelId="{6E2929AA-84FA-4764-81B1-F95DFA3DB6F2}" type="presParOf" srcId="{72EC8578-9D3B-44C2-A384-6475CEAC432A}" destId="{94B86172-B2FF-4375-A055-DE940577D961}" srcOrd="2" destOrd="0" presId="urn:microsoft.com/office/officeart/2005/8/layout/hProcess6"/>
    <dgm:cxn modelId="{B15F7CEF-98C4-4508-B3D0-20916C3D9F99}" type="presParOf" srcId="{94B86172-B2FF-4375-A055-DE940577D961}" destId="{14418A25-2B83-482C-B1F6-70819F84B16E}" srcOrd="0" destOrd="0" presId="urn:microsoft.com/office/officeart/2005/8/layout/hProcess6"/>
    <dgm:cxn modelId="{22E8BBC2-CA27-49F4-9016-BF901B84CCE9}" type="presParOf" srcId="{94B86172-B2FF-4375-A055-DE940577D961}" destId="{924E9AA0-D340-47E7-9135-1396E0669914}" srcOrd="1" destOrd="0" presId="urn:microsoft.com/office/officeart/2005/8/layout/hProcess6"/>
    <dgm:cxn modelId="{564C32CE-39E8-47AC-A854-F2ED13496DD6}" type="presParOf" srcId="{94B86172-B2FF-4375-A055-DE940577D961}" destId="{7C682997-3C40-4285-82C6-F93E55C64C97}" srcOrd="2" destOrd="0" presId="urn:microsoft.com/office/officeart/2005/8/layout/hProcess6"/>
    <dgm:cxn modelId="{5F14668C-DE8C-4247-83B5-7636728E0EF7}" type="presParOf" srcId="{94B86172-B2FF-4375-A055-DE940577D961}" destId="{B3FA1AE1-430C-45D2-B348-13F03CC0308C}" srcOrd="3" destOrd="0" presId="urn:microsoft.com/office/officeart/2005/8/layout/hProcess6"/>
  </dgm:cxnLst>
  <dgm:bg/>
  <dgm:whole/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0464927-FF7E-4CFB-9ADC-662F3CE2B65F}" type="doc">
      <dgm:prSet loTypeId="urn:microsoft.com/office/officeart/2005/8/layout/hProcess6" loCatId="process" qsTypeId="urn:microsoft.com/office/officeart/2005/8/quickstyle/3d1" qsCatId="3D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470F6130-C045-4B8E-B9FB-F939B2DFE4EB}">
      <dgm:prSet phldrT="[Text]"/>
      <dgm:spPr/>
      <dgm:t>
        <a:bodyPr/>
        <a:lstStyle/>
        <a:p>
          <a:r>
            <a:rPr lang="en-US" dirty="0" smtClean="0"/>
            <a:t>Set1</a:t>
          </a:r>
          <a:endParaRPr lang="en-US" dirty="0"/>
        </a:p>
      </dgm:t>
    </dgm:pt>
    <dgm:pt modelId="{6C56E74F-E058-4AD0-88B0-F078CFC3CD40}" type="parTrans" cxnId="{E8C98AE4-98CC-4FB5-9F1A-714A1FBFE12F}">
      <dgm:prSet/>
      <dgm:spPr/>
      <dgm:t>
        <a:bodyPr/>
        <a:lstStyle/>
        <a:p>
          <a:endParaRPr lang="en-US"/>
        </a:p>
      </dgm:t>
    </dgm:pt>
    <dgm:pt modelId="{FABED982-E5D7-4412-81AF-D2314EB8237C}" type="sibTrans" cxnId="{E8C98AE4-98CC-4FB5-9F1A-714A1FBFE12F}">
      <dgm:prSet/>
      <dgm:spPr/>
      <dgm:t>
        <a:bodyPr/>
        <a:lstStyle/>
        <a:p>
          <a:endParaRPr lang="en-US"/>
        </a:p>
      </dgm:t>
    </dgm:pt>
    <dgm:pt modelId="{9FBD2586-45EE-4323-B19A-48CBB7309210}">
      <dgm:prSet phldrT="[Text]"/>
      <dgm:spPr/>
      <dgm:t>
        <a:bodyPr/>
        <a:lstStyle/>
        <a:p>
          <a:r>
            <a:rPr lang="en-US" dirty="0" smtClean="0"/>
            <a:t>Set2</a:t>
          </a:r>
          <a:endParaRPr lang="en-US" dirty="0"/>
        </a:p>
      </dgm:t>
    </dgm:pt>
    <dgm:pt modelId="{5CE0DFEA-F57A-4A0C-A185-218EEEB6F7BB}" type="parTrans" cxnId="{9C6CE68C-AC20-42DF-B18F-C7D4FD83B750}">
      <dgm:prSet/>
      <dgm:spPr/>
      <dgm:t>
        <a:bodyPr/>
        <a:lstStyle/>
        <a:p>
          <a:endParaRPr lang="en-US"/>
        </a:p>
      </dgm:t>
    </dgm:pt>
    <dgm:pt modelId="{86E18606-B2AE-4F41-B4AE-C4169ACF1E53}" type="sibTrans" cxnId="{9C6CE68C-AC20-42DF-B18F-C7D4FD83B750}">
      <dgm:prSet/>
      <dgm:spPr/>
      <dgm:t>
        <a:bodyPr/>
        <a:lstStyle/>
        <a:p>
          <a:endParaRPr lang="en-US"/>
        </a:p>
      </dgm:t>
    </dgm:pt>
    <dgm:pt modelId="{F502D789-D531-4FF9-A2D5-8457DE1B6625}">
      <dgm:prSet phldrT="[Text]" custT="1"/>
      <dgm:spPr/>
      <dgm:t>
        <a:bodyPr/>
        <a:lstStyle/>
        <a:p>
          <a:r>
            <a:rPr lang="en-US" sz="2000" b="1" dirty="0" smtClean="0"/>
            <a:t>Documents after removing judgment part for testing </a:t>
          </a:r>
          <a:endParaRPr lang="en-US" sz="2000" b="1" dirty="0"/>
        </a:p>
      </dgm:t>
    </dgm:pt>
    <dgm:pt modelId="{7F17C3ED-9BFE-481B-A324-734CB2810E6A}" type="parTrans" cxnId="{846964BB-B981-43B7-9E1F-0CAF4B613494}">
      <dgm:prSet/>
      <dgm:spPr/>
      <dgm:t>
        <a:bodyPr/>
        <a:lstStyle/>
        <a:p>
          <a:endParaRPr lang="en-US"/>
        </a:p>
      </dgm:t>
    </dgm:pt>
    <dgm:pt modelId="{0B3BBA55-9FF5-4E08-BF8D-A2E68616CFA4}" type="sibTrans" cxnId="{846964BB-B981-43B7-9E1F-0CAF4B613494}">
      <dgm:prSet/>
      <dgm:spPr/>
      <dgm:t>
        <a:bodyPr/>
        <a:lstStyle/>
        <a:p>
          <a:endParaRPr lang="en-US"/>
        </a:p>
      </dgm:t>
    </dgm:pt>
    <dgm:pt modelId="{DEA52295-C09E-4985-A388-7DBC56758B5B}">
      <dgm:prSet custT="1"/>
      <dgm:spPr/>
      <dgm:t>
        <a:bodyPr/>
        <a:lstStyle/>
        <a:p>
          <a:r>
            <a:rPr lang="en-US" sz="2000" b="1" dirty="0" smtClean="0"/>
            <a:t>Documents with Judgment for training </a:t>
          </a:r>
          <a:endParaRPr lang="en-US" sz="2000" b="1" dirty="0"/>
        </a:p>
      </dgm:t>
    </dgm:pt>
    <dgm:pt modelId="{00F265AB-3E8B-4352-BDB3-594FD8134A14}" type="parTrans" cxnId="{DECB2D9E-031E-4E20-886B-0DCF9E8249DA}">
      <dgm:prSet/>
      <dgm:spPr/>
      <dgm:t>
        <a:bodyPr/>
        <a:lstStyle/>
        <a:p>
          <a:endParaRPr lang="en-US"/>
        </a:p>
      </dgm:t>
    </dgm:pt>
    <dgm:pt modelId="{B4C872E2-50E5-45A4-B2AA-B453223B6E95}" type="sibTrans" cxnId="{DECB2D9E-031E-4E20-886B-0DCF9E8249DA}">
      <dgm:prSet/>
      <dgm:spPr/>
      <dgm:t>
        <a:bodyPr/>
        <a:lstStyle/>
        <a:p>
          <a:endParaRPr lang="en-US"/>
        </a:p>
      </dgm:t>
    </dgm:pt>
    <dgm:pt modelId="{72EC8578-9D3B-44C2-A384-6475CEAC432A}" type="pres">
      <dgm:prSet presAssocID="{C0464927-FF7E-4CFB-9ADC-662F3CE2B65F}" presName="theList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D2E43CB-914B-40FC-94E3-8F383D739785}" type="pres">
      <dgm:prSet presAssocID="{470F6130-C045-4B8E-B9FB-F939B2DFE4EB}" presName="compNode" presStyleCnt="0"/>
      <dgm:spPr/>
    </dgm:pt>
    <dgm:pt modelId="{CDC49B1C-5774-4071-987E-DBA75F493CDA}" type="pres">
      <dgm:prSet presAssocID="{470F6130-C045-4B8E-B9FB-F939B2DFE4EB}" presName="noGeometry" presStyleCnt="0"/>
      <dgm:spPr/>
    </dgm:pt>
    <dgm:pt modelId="{937174D5-4FC0-416C-AE91-B86E1D1CF4F7}" type="pres">
      <dgm:prSet presAssocID="{470F6130-C045-4B8E-B9FB-F939B2DFE4EB}" presName="childTextVisible" presStyleLbl="bgAccFollowNode1" presStyleIdx="0" presStyleCnt="2" custScaleX="104421" custScaleY="98598" custLinFactNeighborX="5843" custLinFactNeighborY="-75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7D67838-196F-4C5A-B934-D5D11FF653BE}" type="pres">
      <dgm:prSet presAssocID="{470F6130-C045-4B8E-B9FB-F939B2DFE4EB}" presName="childTextHidden" presStyleLbl="bgAccFollowNode1" presStyleIdx="0" presStyleCnt="2"/>
      <dgm:spPr/>
      <dgm:t>
        <a:bodyPr/>
        <a:lstStyle/>
        <a:p>
          <a:endParaRPr lang="en-US"/>
        </a:p>
      </dgm:t>
    </dgm:pt>
    <dgm:pt modelId="{9650383A-4DA0-4D6A-A177-83161D2D665E}" type="pres">
      <dgm:prSet presAssocID="{470F6130-C045-4B8E-B9FB-F939B2DFE4EB}" presName="parentText" presStyleLbl="node1" presStyleIdx="0" presStyleCnt="2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B2AB57A-8284-4526-8A6B-5375F389E2A0}" type="pres">
      <dgm:prSet presAssocID="{470F6130-C045-4B8E-B9FB-F939B2DFE4EB}" presName="aSpace" presStyleCnt="0"/>
      <dgm:spPr/>
    </dgm:pt>
    <dgm:pt modelId="{94B86172-B2FF-4375-A055-DE940577D961}" type="pres">
      <dgm:prSet presAssocID="{9FBD2586-45EE-4323-B19A-48CBB7309210}" presName="compNode" presStyleCnt="0"/>
      <dgm:spPr/>
    </dgm:pt>
    <dgm:pt modelId="{14418A25-2B83-482C-B1F6-70819F84B16E}" type="pres">
      <dgm:prSet presAssocID="{9FBD2586-45EE-4323-B19A-48CBB7309210}" presName="noGeometry" presStyleCnt="0"/>
      <dgm:spPr/>
    </dgm:pt>
    <dgm:pt modelId="{924E9AA0-D340-47E7-9135-1396E0669914}" type="pres">
      <dgm:prSet presAssocID="{9FBD2586-45EE-4323-B19A-48CBB7309210}" presName="childTextVisible" presStyleLbl="bgAccFollowNode1" presStyleIdx="1" presStyleCnt="2" custScaleX="106958" custScaleY="10563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C682997-3C40-4285-82C6-F93E55C64C97}" type="pres">
      <dgm:prSet presAssocID="{9FBD2586-45EE-4323-B19A-48CBB7309210}" presName="childTextHidden" presStyleLbl="bgAccFollowNode1" presStyleIdx="1" presStyleCnt="2"/>
      <dgm:spPr/>
      <dgm:t>
        <a:bodyPr/>
        <a:lstStyle/>
        <a:p>
          <a:endParaRPr lang="en-US"/>
        </a:p>
      </dgm:t>
    </dgm:pt>
    <dgm:pt modelId="{B3FA1AE1-430C-45D2-B348-13F03CC0308C}" type="pres">
      <dgm:prSet presAssocID="{9FBD2586-45EE-4323-B19A-48CBB7309210}" presName="parentText" presStyleLbl="node1" presStyleIdx="1" presStyleCnt="2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D7C4335-BABC-4A4A-AF14-51CA3914AE70}" type="presOf" srcId="{DEA52295-C09E-4985-A388-7DBC56758B5B}" destId="{937174D5-4FC0-416C-AE91-B86E1D1CF4F7}" srcOrd="0" destOrd="0" presId="urn:microsoft.com/office/officeart/2005/8/layout/hProcess6"/>
    <dgm:cxn modelId="{CBB843D0-E355-4BF3-B668-13BB663E4316}" type="presOf" srcId="{C0464927-FF7E-4CFB-9ADC-662F3CE2B65F}" destId="{72EC8578-9D3B-44C2-A384-6475CEAC432A}" srcOrd="0" destOrd="0" presId="urn:microsoft.com/office/officeart/2005/8/layout/hProcess6"/>
    <dgm:cxn modelId="{07A924E8-D535-4B7E-A727-C7C9265E8D70}" type="presOf" srcId="{F502D789-D531-4FF9-A2D5-8457DE1B6625}" destId="{924E9AA0-D340-47E7-9135-1396E0669914}" srcOrd="0" destOrd="0" presId="urn:microsoft.com/office/officeart/2005/8/layout/hProcess6"/>
    <dgm:cxn modelId="{E2DD90DC-17DE-4EAC-B781-DD5218065DC6}" type="presOf" srcId="{9FBD2586-45EE-4323-B19A-48CBB7309210}" destId="{B3FA1AE1-430C-45D2-B348-13F03CC0308C}" srcOrd="0" destOrd="0" presId="urn:microsoft.com/office/officeart/2005/8/layout/hProcess6"/>
    <dgm:cxn modelId="{846964BB-B981-43B7-9E1F-0CAF4B613494}" srcId="{9FBD2586-45EE-4323-B19A-48CBB7309210}" destId="{F502D789-D531-4FF9-A2D5-8457DE1B6625}" srcOrd="0" destOrd="0" parTransId="{7F17C3ED-9BFE-481B-A324-734CB2810E6A}" sibTransId="{0B3BBA55-9FF5-4E08-BF8D-A2E68616CFA4}"/>
    <dgm:cxn modelId="{9C6CE68C-AC20-42DF-B18F-C7D4FD83B750}" srcId="{C0464927-FF7E-4CFB-9ADC-662F3CE2B65F}" destId="{9FBD2586-45EE-4323-B19A-48CBB7309210}" srcOrd="1" destOrd="0" parTransId="{5CE0DFEA-F57A-4A0C-A185-218EEEB6F7BB}" sibTransId="{86E18606-B2AE-4F41-B4AE-C4169ACF1E53}"/>
    <dgm:cxn modelId="{DECB2D9E-031E-4E20-886B-0DCF9E8249DA}" srcId="{470F6130-C045-4B8E-B9FB-F939B2DFE4EB}" destId="{DEA52295-C09E-4985-A388-7DBC56758B5B}" srcOrd="0" destOrd="0" parTransId="{00F265AB-3E8B-4352-BDB3-594FD8134A14}" sibTransId="{B4C872E2-50E5-45A4-B2AA-B453223B6E95}"/>
    <dgm:cxn modelId="{BA3B3340-CF9C-4B21-A205-696E6B665308}" type="presOf" srcId="{DEA52295-C09E-4985-A388-7DBC56758B5B}" destId="{E7D67838-196F-4C5A-B934-D5D11FF653BE}" srcOrd="1" destOrd="0" presId="urn:microsoft.com/office/officeart/2005/8/layout/hProcess6"/>
    <dgm:cxn modelId="{11CBCB8A-EEEF-4D46-B743-99CC23021420}" type="presOf" srcId="{470F6130-C045-4B8E-B9FB-F939B2DFE4EB}" destId="{9650383A-4DA0-4D6A-A177-83161D2D665E}" srcOrd="0" destOrd="0" presId="urn:microsoft.com/office/officeart/2005/8/layout/hProcess6"/>
    <dgm:cxn modelId="{6B07A825-C9F2-4C08-9A36-C458B28AF178}" type="presOf" srcId="{F502D789-D531-4FF9-A2D5-8457DE1B6625}" destId="{7C682997-3C40-4285-82C6-F93E55C64C97}" srcOrd="1" destOrd="0" presId="urn:microsoft.com/office/officeart/2005/8/layout/hProcess6"/>
    <dgm:cxn modelId="{E8C98AE4-98CC-4FB5-9F1A-714A1FBFE12F}" srcId="{C0464927-FF7E-4CFB-9ADC-662F3CE2B65F}" destId="{470F6130-C045-4B8E-B9FB-F939B2DFE4EB}" srcOrd="0" destOrd="0" parTransId="{6C56E74F-E058-4AD0-88B0-F078CFC3CD40}" sibTransId="{FABED982-E5D7-4412-81AF-D2314EB8237C}"/>
    <dgm:cxn modelId="{19445F07-9F17-4CD7-BD4C-A91CD166A669}" type="presParOf" srcId="{72EC8578-9D3B-44C2-A384-6475CEAC432A}" destId="{3D2E43CB-914B-40FC-94E3-8F383D739785}" srcOrd="0" destOrd="0" presId="urn:microsoft.com/office/officeart/2005/8/layout/hProcess6"/>
    <dgm:cxn modelId="{D404A091-F870-4897-919A-F0C5AC4D1538}" type="presParOf" srcId="{3D2E43CB-914B-40FC-94E3-8F383D739785}" destId="{CDC49B1C-5774-4071-987E-DBA75F493CDA}" srcOrd="0" destOrd="0" presId="urn:microsoft.com/office/officeart/2005/8/layout/hProcess6"/>
    <dgm:cxn modelId="{BBFB6222-E380-457B-9A5B-A120A1CD7EE6}" type="presParOf" srcId="{3D2E43CB-914B-40FC-94E3-8F383D739785}" destId="{937174D5-4FC0-416C-AE91-B86E1D1CF4F7}" srcOrd="1" destOrd="0" presId="urn:microsoft.com/office/officeart/2005/8/layout/hProcess6"/>
    <dgm:cxn modelId="{88B4BD3B-688E-4488-A2DB-3D6B96912158}" type="presParOf" srcId="{3D2E43CB-914B-40FC-94E3-8F383D739785}" destId="{E7D67838-196F-4C5A-B934-D5D11FF653BE}" srcOrd="2" destOrd="0" presId="urn:microsoft.com/office/officeart/2005/8/layout/hProcess6"/>
    <dgm:cxn modelId="{3F8C0736-808C-48D8-867A-22A87F5655B7}" type="presParOf" srcId="{3D2E43CB-914B-40FC-94E3-8F383D739785}" destId="{9650383A-4DA0-4D6A-A177-83161D2D665E}" srcOrd="3" destOrd="0" presId="urn:microsoft.com/office/officeart/2005/8/layout/hProcess6"/>
    <dgm:cxn modelId="{F8DD2B41-573E-480F-993B-97D2ECBEF6E9}" type="presParOf" srcId="{72EC8578-9D3B-44C2-A384-6475CEAC432A}" destId="{EB2AB57A-8284-4526-8A6B-5375F389E2A0}" srcOrd="1" destOrd="0" presId="urn:microsoft.com/office/officeart/2005/8/layout/hProcess6"/>
    <dgm:cxn modelId="{F5265D2C-C52E-4E3A-98DC-F384A51B705C}" type="presParOf" srcId="{72EC8578-9D3B-44C2-A384-6475CEAC432A}" destId="{94B86172-B2FF-4375-A055-DE940577D961}" srcOrd="2" destOrd="0" presId="urn:microsoft.com/office/officeart/2005/8/layout/hProcess6"/>
    <dgm:cxn modelId="{503688D4-D32A-49BF-989E-94197BBF847D}" type="presParOf" srcId="{94B86172-B2FF-4375-A055-DE940577D961}" destId="{14418A25-2B83-482C-B1F6-70819F84B16E}" srcOrd="0" destOrd="0" presId="urn:microsoft.com/office/officeart/2005/8/layout/hProcess6"/>
    <dgm:cxn modelId="{0225D69D-A791-476B-9D2A-808779B47FE3}" type="presParOf" srcId="{94B86172-B2FF-4375-A055-DE940577D961}" destId="{924E9AA0-D340-47E7-9135-1396E0669914}" srcOrd="1" destOrd="0" presId="urn:microsoft.com/office/officeart/2005/8/layout/hProcess6"/>
    <dgm:cxn modelId="{A642CC40-638F-475F-A06A-D14CEB303067}" type="presParOf" srcId="{94B86172-B2FF-4375-A055-DE940577D961}" destId="{7C682997-3C40-4285-82C6-F93E55C64C97}" srcOrd="2" destOrd="0" presId="urn:microsoft.com/office/officeart/2005/8/layout/hProcess6"/>
    <dgm:cxn modelId="{5E26F589-E97C-4796-83A9-EA5094F686F2}" type="presParOf" srcId="{94B86172-B2FF-4375-A055-DE940577D961}" destId="{B3FA1AE1-430C-45D2-B348-13F03CC0308C}" srcOrd="3" destOrd="0" presId="urn:microsoft.com/office/officeart/2005/8/layout/hProcess6"/>
  </dgm:cxnLst>
  <dgm:bg/>
  <dgm:whole/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0464927-FF7E-4CFB-9ADC-662F3CE2B65F}" type="doc">
      <dgm:prSet loTypeId="urn:microsoft.com/office/officeart/2005/8/layout/hProcess6" loCatId="process" qsTypeId="urn:microsoft.com/office/officeart/2005/8/quickstyle/3d1" qsCatId="3D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470F6130-C045-4B8E-B9FB-F939B2DFE4EB}">
      <dgm:prSet phldrT="[Text]"/>
      <dgm:spPr/>
      <dgm:t>
        <a:bodyPr/>
        <a:lstStyle/>
        <a:p>
          <a:r>
            <a:rPr lang="en-US" dirty="0" smtClean="0"/>
            <a:t>Method1</a:t>
          </a:r>
          <a:endParaRPr lang="en-US" dirty="0"/>
        </a:p>
      </dgm:t>
    </dgm:pt>
    <dgm:pt modelId="{6C56E74F-E058-4AD0-88B0-F078CFC3CD40}" type="parTrans" cxnId="{E8C98AE4-98CC-4FB5-9F1A-714A1FBFE12F}">
      <dgm:prSet/>
      <dgm:spPr/>
      <dgm:t>
        <a:bodyPr/>
        <a:lstStyle/>
        <a:p>
          <a:endParaRPr lang="en-US"/>
        </a:p>
      </dgm:t>
    </dgm:pt>
    <dgm:pt modelId="{FABED982-E5D7-4412-81AF-D2314EB8237C}" type="sibTrans" cxnId="{E8C98AE4-98CC-4FB5-9F1A-714A1FBFE12F}">
      <dgm:prSet/>
      <dgm:spPr/>
      <dgm:t>
        <a:bodyPr/>
        <a:lstStyle/>
        <a:p>
          <a:endParaRPr lang="en-US"/>
        </a:p>
      </dgm:t>
    </dgm:pt>
    <dgm:pt modelId="{9FBD2586-45EE-4323-B19A-48CBB7309210}">
      <dgm:prSet phldrT="[Text]"/>
      <dgm:spPr/>
      <dgm:t>
        <a:bodyPr/>
        <a:lstStyle/>
        <a:p>
          <a:r>
            <a:rPr lang="en-US" dirty="0" smtClean="0"/>
            <a:t>Method2</a:t>
          </a:r>
          <a:endParaRPr lang="en-US" dirty="0"/>
        </a:p>
      </dgm:t>
    </dgm:pt>
    <dgm:pt modelId="{5CE0DFEA-F57A-4A0C-A185-218EEEB6F7BB}" type="parTrans" cxnId="{9C6CE68C-AC20-42DF-B18F-C7D4FD83B750}">
      <dgm:prSet/>
      <dgm:spPr/>
      <dgm:t>
        <a:bodyPr/>
        <a:lstStyle/>
        <a:p>
          <a:endParaRPr lang="en-US"/>
        </a:p>
      </dgm:t>
    </dgm:pt>
    <dgm:pt modelId="{86E18606-B2AE-4F41-B4AE-C4169ACF1E53}" type="sibTrans" cxnId="{9C6CE68C-AC20-42DF-B18F-C7D4FD83B750}">
      <dgm:prSet/>
      <dgm:spPr/>
      <dgm:t>
        <a:bodyPr/>
        <a:lstStyle/>
        <a:p>
          <a:endParaRPr lang="en-US"/>
        </a:p>
      </dgm:t>
    </dgm:pt>
    <dgm:pt modelId="{F502D789-D531-4FF9-A2D5-8457DE1B6625}">
      <dgm:prSet phldrT="[Text]" custT="1"/>
      <dgm:spPr/>
      <dgm:t>
        <a:bodyPr/>
        <a:lstStyle/>
        <a:p>
          <a:r>
            <a:rPr lang="en-US" sz="2000" b="1" dirty="0" smtClean="0"/>
            <a:t>Abstractive Summary</a:t>
          </a:r>
          <a:endParaRPr lang="en-US" sz="2000" b="1" dirty="0"/>
        </a:p>
      </dgm:t>
    </dgm:pt>
    <dgm:pt modelId="{7F17C3ED-9BFE-481B-A324-734CB2810E6A}" type="parTrans" cxnId="{846964BB-B981-43B7-9E1F-0CAF4B613494}">
      <dgm:prSet/>
      <dgm:spPr/>
      <dgm:t>
        <a:bodyPr/>
        <a:lstStyle/>
        <a:p>
          <a:endParaRPr lang="en-US"/>
        </a:p>
      </dgm:t>
    </dgm:pt>
    <dgm:pt modelId="{0B3BBA55-9FF5-4E08-BF8D-A2E68616CFA4}" type="sibTrans" cxnId="{846964BB-B981-43B7-9E1F-0CAF4B613494}">
      <dgm:prSet/>
      <dgm:spPr/>
      <dgm:t>
        <a:bodyPr/>
        <a:lstStyle/>
        <a:p>
          <a:endParaRPr lang="en-US"/>
        </a:p>
      </dgm:t>
    </dgm:pt>
    <dgm:pt modelId="{DEA52295-C09E-4985-A388-7DBC56758B5B}">
      <dgm:prSet custT="1"/>
      <dgm:spPr/>
      <dgm:t>
        <a:bodyPr/>
        <a:lstStyle/>
        <a:p>
          <a:r>
            <a:rPr lang="en-US" sz="2000" b="1" dirty="0" smtClean="0"/>
            <a:t>Extractive Summary</a:t>
          </a:r>
          <a:endParaRPr lang="en-US" sz="2000" b="1" dirty="0"/>
        </a:p>
      </dgm:t>
    </dgm:pt>
    <dgm:pt modelId="{00F265AB-3E8B-4352-BDB3-594FD8134A14}" type="parTrans" cxnId="{DECB2D9E-031E-4E20-886B-0DCF9E8249DA}">
      <dgm:prSet/>
      <dgm:spPr/>
      <dgm:t>
        <a:bodyPr/>
        <a:lstStyle/>
        <a:p>
          <a:endParaRPr lang="en-US"/>
        </a:p>
      </dgm:t>
    </dgm:pt>
    <dgm:pt modelId="{B4C872E2-50E5-45A4-B2AA-B453223B6E95}" type="sibTrans" cxnId="{DECB2D9E-031E-4E20-886B-0DCF9E8249DA}">
      <dgm:prSet/>
      <dgm:spPr/>
      <dgm:t>
        <a:bodyPr/>
        <a:lstStyle/>
        <a:p>
          <a:endParaRPr lang="en-US"/>
        </a:p>
      </dgm:t>
    </dgm:pt>
    <dgm:pt modelId="{72EC8578-9D3B-44C2-A384-6475CEAC432A}" type="pres">
      <dgm:prSet presAssocID="{C0464927-FF7E-4CFB-9ADC-662F3CE2B65F}" presName="theList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D2E43CB-914B-40FC-94E3-8F383D739785}" type="pres">
      <dgm:prSet presAssocID="{470F6130-C045-4B8E-B9FB-F939B2DFE4EB}" presName="compNode" presStyleCnt="0"/>
      <dgm:spPr/>
    </dgm:pt>
    <dgm:pt modelId="{CDC49B1C-5774-4071-987E-DBA75F493CDA}" type="pres">
      <dgm:prSet presAssocID="{470F6130-C045-4B8E-B9FB-F939B2DFE4EB}" presName="noGeometry" presStyleCnt="0"/>
      <dgm:spPr/>
    </dgm:pt>
    <dgm:pt modelId="{937174D5-4FC0-416C-AE91-B86E1D1CF4F7}" type="pres">
      <dgm:prSet presAssocID="{470F6130-C045-4B8E-B9FB-F939B2DFE4EB}" presName="childTextVisible" presStyleLbl="bgAccFollowNode1" presStyleIdx="0" presStyleCnt="2" custScaleX="94564" custScaleY="89142" custLinFactNeighborX="5843" custLinFactNeighborY="-75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7D67838-196F-4C5A-B934-D5D11FF653BE}" type="pres">
      <dgm:prSet presAssocID="{470F6130-C045-4B8E-B9FB-F939B2DFE4EB}" presName="childTextHidden" presStyleLbl="bgAccFollowNode1" presStyleIdx="0" presStyleCnt="2"/>
      <dgm:spPr/>
      <dgm:t>
        <a:bodyPr/>
        <a:lstStyle/>
        <a:p>
          <a:endParaRPr lang="en-US"/>
        </a:p>
      </dgm:t>
    </dgm:pt>
    <dgm:pt modelId="{9650383A-4DA0-4D6A-A177-83161D2D665E}" type="pres">
      <dgm:prSet presAssocID="{470F6130-C045-4B8E-B9FB-F939B2DFE4EB}" presName="parentText" presStyleLbl="node1" presStyleIdx="0" presStyleCnt="2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B2AB57A-8284-4526-8A6B-5375F389E2A0}" type="pres">
      <dgm:prSet presAssocID="{470F6130-C045-4B8E-B9FB-F939B2DFE4EB}" presName="aSpace" presStyleCnt="0"/>
      <dgm:spPr/>
    </dgm:pt>
    <dgm:pt modelId="{94B86172-B2FF-4375-A055-DE940577D961}" type="pres">
      <dgm:prSet presAssocID="{9FBD2586-45EE-4323-B19A-48CBB7309210}" presName="compNode" presStyleCnt="0"/>
      <dgm:spPr/>
    </dgm:pt>
    <dgm:pt modelId="{14418A25-2B83-482C-B1F6-70819F84B16E}" type="pres">
      <dgm:prSet presAssocID="{9FBD2586-45EE-4323-B19A-48CBB7309210}" presName="noGeometry" presStyleCnt="0"/>
      <dgm:spPr/>
    </dgm:pt>
    <dgm:pt modelId="{924E9AA0-D340-47E7-9135-1396E0669914}" type="pres">
      <dgm:prSet presAssocID="{9FBD2586-45EE-4323-B19A-48CBB7309210}" presName="childTextVisible" presStyleLbl="bgAccFollowNode1" presStyleIdx="1" presStyleCnt="2" custScaleX="95261" custScaleY="9065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C682997-3C40-4285-82C6-F93E55C64C97}" type="pres">
      <dgm:prSet presAssocID="{9FBD2586-45EE-4323-B19A-48CBB7309210}" presName="childTextHidden" presStyleLbl="bgAccFollowNode1" presStyleIdx="1" presStyleCnt="2"/>
      <dgm:spPr/>
      <dgm:t>
        <a:bodyPr/>
        <a:lstStyle/>
        <a:p>
          <a:endParaRPr lang="en-US"/>
        </a:p>
      </dgm:t>
    </dgm:pt>
    <dgm:pt modelId="{B3FA1AE1-430C-45D2-B348-13F03CC0308C}" type="pres">
      <dgm:prSet presAssocID="{9FBD2586-45EE-4323-B19A-48CBB7309210}" presName="parentText" presStyleLbl="node1" presStyleIdx="1" presStyleCnt="2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5CDCA48-63FC-4151-9CB8-8A23862596FD}" type="presOf" srcId="{F502D789-D531-4FF9-A2D5-8457DE1B6625}" destId="{7C682997-3C40-4285-82C6-F93E55C64C97}" srcOrd="1" destOrd="0" presId="urn:microsoft.com/office/officeart/2005/8/layout/hProcess6"/>
    <dgm:cxn modelId="{BAF026E5-1900-4C81-8200-A6983CE88546}" type="presOf" srcId="{F502D789-D531-4FF9-A2D5-8457DE1B6625}" destId="{924E9AA0-D340-47E7-9135-1396E0669914}" srcOrd="0" destOrd="0" presId="urn:microsoft.com/office/officeart/2005/8/layout/hProcess6"/>
    <dgm:cxn modelId="{846964BB-B981-43B7-9E1F-0CAF4B613494}" srcId="{9FBD2586-45EE-4323-B19A-48CBB7309210}" destId="{F502D789-D531-4FF9-A2D5-8457DE1B6625}" srcOrd="0" destOrd="0" parTransId="{7F17C3ED-9BFE-481B-A324-734CB2810E6A}" sibTransId="{0B3BBA55-9FF5-4E08-BF8D-A2E68616CFA4}"/>
    <dgm:cxn modelId="{674980E8-8D9F-448E-A314-D0B000AF58A7}" type="presOf" srcId="{DEA52295-C09E-4985-A388-7DBC56758B5B}" destId="{937174D5-4FC0-416C-AE91-B86E1D1CF4F7}" srcOrd="0" destOrd="0" presId="urn:microsoft.com/office/officeart/2005/8/layout/hProcess6"/>
    <dgm:cxn modelId="{5C2F6344-0D64-4BA3-B407-0B097D6B3AB6}" type="presOf" srcId="{9FBD2586-45EE-4323-B19A-48CBB7309210}" destId="{B3FA1AE1-430C-45D2-B348-13F03CC0308C}" srcOrd="0" destOrd="0" presId="urn:microsoft.com/office/officeart/2005/8/layout/hProcess6"/>
    <dgm:cxn modelId="{22CA582B-253F-444E-B4D7-55DE41D9E1C8}" type="presOf" srcId="{C0464927-FF7E-4CFB-9ADC-662F3CE2B65F}" destId="{72EC8578-9D3B-44C2-A384-6475CEAC432A}" srcOrd="0" destOrd="0" presId="urn:microsoft.com/office/officeart/2005/8/layout/hProcess6"/>
    <dgm:cxn modelId="{2F3D9A77-911E-44EB-9762-FDEB0F83486B}" type="presOf" srcId="{DEA52295-C09E-4985-A388-7DBC56758B5B}" destId="{E7D67838-196F-4C5A-B934-D5D11FF653BE}" srcOrd="1" destOrd="0" presId="urn:microsoft.com/office/officeart/2005/8/layout/hProcess6"/>
    <dgm:cxn modelId="{9C6CE68C-AC20-42DF-B18F-C7D4FD83B750}" srcId="{C0464927-FF7E-4CFB-9ADC-662F3CE2B65F}" destId="{9FBD2586-45EE-4323-B19A-48CBB7309210}" srcOrd="1" destOrd="0" parTransId="{5CE0DFEA-F57A-4A0C-A185-218EEEB6F7BB}" sibTransId="{86E18606-B2AE-4F41-B4AE-C4169ACF1E53}"/>
    <dgm:cxn modelId="{DECB2D9E-031E-4E20-886B-0DCF9E8249DA}" srcId="{470F6130-C045-4B8E-B9FB-F939B2DFE4EB}" destId="{DEA52295-C09E-4985-A388-7DBC56758B5B}" srcOrd="0" destOrd="0" parTransId="{00F265AB-3E8B-4352-BDB3-594FD8134A14}" sibTransId="{B4C872E2-50E5-45A4-B2AA-B453223B6E95}"/>
    <dgm:cxn modelId="{E8C98AE4-98CC-4FB5-9F1A-714A1FBFE12F}" srcId="{C0464927-FF7E-4CFB-9ADC-662F3CE2B65F}" destId="{470F6130-C045-4B8E-B9FB-F939B2DFE4EB}" srcOrd="0" destOrd="0" parTransId="{6C56E74F-E058-4AD0-88B0-F078CFC3CD40}" sibTransId="{FABED982-E5D7-4412-81AF-D2314EB8237C}"/>
    <dgm:cxn modelId="{B66E676E-F1E7-459D-9F77-70D1DFDD2E6D}" type="presOf" srcId="{470F6130-C045-4B8E-B9FB-F939B2DFE4EB}" destId="{9650383A-4DA0-4D6A-A177-83161D2D665E}" srcOrd="0" destOrd="0" presId="urn:microsoft.com/office/officeart/2005/8/layout/hProcess6"/>
    <dgm:cxn modelId="{06E31F1A-71D1-4552-8450-4DA1917DF11D}" type="presParOf" srcId="{72EC8578-9D3B-44C2-A384-6475CEAC432A}" destId="{3D2E43CB-914B-40FC-94E3-8F383D739785}" srcOrd="0" destOrd="0" presId="urn:microsoft.com/office/officeart/2005/8/layout/hProcess6"/>
    <dgm:cxn modelId="{F8E81EA5-1DE8-4537-9532-28B610689395}" type="presParOf" srcId="{3D2E43CB-914B-40FC-94E3-8F383D739785}" destId="{CDC49B1C-5774-4071-987E-DBA75F493CDA}" srcOrd="0" destOrd="0" presId="urn:microsoft.com/office/officeart/2005/8/layout/hProcess6"/>
    <dgm:cxn modelId="{831F137F-5FE0-4463-8E12-86C57BAF74DA}" type="presParOf" srcId="{3D2E43CB-914B-40FC-94E3-8F383D739785}" destId="{937174D5-4FC0-416C-AE91-B86E1D1CF4F7}" srcOrd="1" destOrd="0" presId="urn:microsoft.com/office/officeart/2005/8/layout/hProcess6"/>
    <dgm:cxn modelId="{D4A99428-0CD2-4CEA-B2A8-CF669ABED819}" type="presParOf" srcId="{3D2E43CB-914B-40FC-94E3-8F383D739785}" destId="{E7D67838-196F-4C5A-B934-D5D11FF653BE}" srcOrd="2" destOrd="0" presId="urn:microsoft.com/office/officeart/2005/8/layout/hProcess6"/>
    <dgm:cxn modelId="{DACDD897-4267-4E90-BE0F-5C97D8730F99}" type="presParOf" srcId="{3D2E43CB-914B-40FC-94E3-8F383D739785}" destId="{9650383A-4DA0-4D6A-A177-83161D2D665E}" srcOrd="3" destOrd="0" presId="urn:microsoft.com/office/officeart/2005/8/layout/hProcess6"/>
    <dgm:cxn modelId="{B1356443-5CF1-4C7A-9DCD-9D7F21FF0817}" type="presParOf" srcId="{72EC8578-9D3B-44C2-A384-6475CEAC432A}" destId="{EB2AB57A-8284-4526-8A6B-5375F389E2A0}" srcOrd="1" destOrd="0" presId="urn:microsoft.com/office/officeart/2005/8/layout/hProcess6"/>
    <dgm:cxn modelId="{62A5A78C-3AA8-4883-BE60-31125F1F9CFD}" type="presParOf" srcId="{72EC8578-9D3B-44C2-A384-6475CEAC432A}" destId="{94B86172-B2FF-4375-A055-DE940577D961}" srcOrd="2" destOrd="0" presId="urn:microsoft.com/office/officeart/2005/8/layout/hProcess6"/>
    <dgm:cxn modelId="{B867000F-D29B-411F-9CB4-9692560168A8}" type="presParOf" srcId="{94B86172-B2FF-4375-A055-DE940577D961}" destId="{14418A25-2B83-482C-B1F6-70819F84B16E}" srcOrd="0" destOrd="0" presId="urn:microsoft.com/office/officeart/2005/8/layout/hProcess6"/>
    <dgm:cxn modelId="{D1ADAED6-942A-4E1E-844B-6B9B571A6781}" type="presParOf" srcId="{94B86172-B2FF-4375-A055-DE940577D961}" destId="{924E9AA0-D340-47E7-9135-1396E0669914}" srcOrd="1" destOrd="0" presId="urn:microsoft.com/office/officeart/2005/8/layout/hProcess6"/>
    <dgm:cxn modelId="{C1661797-0CE6-4AD6-A329-769DDD8005C8}" type="presParOf" srcId="{94B86172-B2FF-4375-A055-DE940577D961}" destId="{7C682997-3C40-4285-82C6-F93E55C64C97}" srcOrd="2" destOrd="0" presId="urn:microsoft.com/office/officeart/2005/8/layout/hProcess6"/>
    <dgm:cxn modelId="{2612B766-CE28-4569-B3A6-66E4EE2A5659}" type="presParOf" srcId="{94B86172-B2FF-4375-A055-DE940577D961}" destId="{B3FA1AE1-430C-45D2-B348-13F03CC0308C}" srcOrd="3" destOrd="0" presId="urn:microsoft.com/office/officeart/2005/8/layout/hProcess6"/>
  </dgm:cxnLst>
  <dgm:bg/>
  <dgm:whole/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B226F3F-6723-480B-837A-F98BF8244FCF}" type="doc">
      <dgm:prSet loTypeId="urn:microsoft.com/office/officeart/2005/8/layout/process2" loCatId="process" qsTypeId="urn:microsoft.com/office/officeart/2005/8/quickstyle/3d2" qsCatId="3D" csTypeId="urn:microsoft.com/office/officeart/2005/8/colors/accent0_3" csCatId="mainScheme" phldr="1"/>
      <dgm:spPr/>
    </dgm:pt>
    <dgm:pt modelId="{0764CACF-E62B-4AEE-81BE-7878C57C940E}">
      <dgm:prSet phldrT="[Text]" custT="1"/>
      <dgm:spPr/>
      <dgm:t>
        <a:bodyPr/>
        <a:lstStyle/>
        <a:p>
          <a:r>
            <a:rPr lang="en-US" sz="1800" b="1" dirty="0" err="1" smtClean="0"/>
            <a:t>Pdf</a:t>
          </a:r>
          <a:r>
            <a:rPr lang="en-US" sz="1800" b="1" dirty="0" smtClean="0"/>
            <a:t> to Text file conversion</a:t>
          </a:r>
          <a:endParaRPr lang="en-US" sz="1800" b="1" dirty="0"/>
        </a:p>
      </dgm:t>
    </dgm:pt>
    <dgm:pt modelId="{B4DFD3F4-1511-42EC-A35F-2BDC8B2DD123}" type="parTrans" cxnId="{7944FA2F-E6F1-4680-B8F9-8AF7FB20DF77}">
      <dgm:prSet/>
      <dgm:spPr/>
      <dgm:t>
        <a:bodyPr/>
        <a:lstStyle/>
        <a:p>
          <a:endParaRPr lang="en-US"/>
        </a:p>
      </dgm:t>
    </dgm:pt>
    <dgm:pt modelId="{7A7CE479-32FB-4E10-B81E-93A6E4811DDE}" type="sibTrans" cxnId="{7944FA2F-E6F1-4680-B8F9-8AF7FB20DF77}">
      <dgm:prSet/>
      <dgm:spPr/>
      <dgm:t>
        <a:bodyPr/>
        <a:lstStyle/>
        <a:p>
          <a:endParaRPr lang="en-US"/>
        </a:p>
      </dgm:t>
    </dgm:pt>
    <dgm:pt modelId="{08C1B722-FED8-416D-86D9-34FD7665F35E}">
      <dgm:prSet phldrT="[Text]" custT="1"/>
      <dgm:spPr/>
      <dgm:t>
        <a:bodyPr/>
        <a:lstStyle/>
        <a:p>
          <a:r>
            <a:rPr lang="en-US" sz="1800" b="1" dirty="0" smtClean="0"/>
            <a:t>Tokenization</a:t>
          </a:r>
          <a:r>
            <a:rPr lang="en-US" sz="1600" b="1" dirty="0" smtClean="0"/>
            <a:t> of file content</a:t>
          </a:r>
          <a:endParaRPr lang="en-US" sz="1600" b="1" dirty="0"/>
        </a:p>
      </dgm:t>
    </dgm:pt>
    <dgm:pt modelId="{6461003D-E9E0-43C1-851C-B8215B4750DC}" type="parTrans" cxnId="{5A39C6DC-2416-4826-96C5-801C87CE8091}">
      <dgm:prSet/>
      <dgm:spPr/>
      <dgm:t>
        <a:bodyPr/>
        <a:lstStyle/>
        <a:p>
          <a:endParaRPr lang="en-US"/>
        </a:p>
      </dgm:t>
    </dgm:pt>
    <dgm:pt modelId="{827B9E3D-DB9B-453E-ABD8-AEBB23796D77}" type="sibTrans" cxnId="{5A39C6DC-2416-4826-96C5-801C87CE8091}">
      <dgm:prSet/>
      <dgm:spPr/>
      <dgm:t>
        <a:bodyPr/>
        <a:lstStyle/>
        <a:p>
          <a:endParaRPr lang="en-US"/>
        </a:p>
      </dgm:t>
    </dgm:pt>
    <dgm:pt modelId="{1C4AC814-CA69-476B-9001-1DC01B901362}">
      <dgm:prSet phldrT="[Text]" custT="1"/>
      <dgm:spPr/>
      <dgm:t>
        <a:bodyPr/>
        <a:lstStyle/>
        <a:p>
          <a:r>
            <a:rPr lang="en-US" sz="1800" b="1" dirty="0" smtClean="0"/>
            <a:t>Form Matrix of token to form vocabulary</a:t>
          </a:r>
          <a:endParaRPr lang="en-US" sz="1800" b="1" dirty="0"/>
        </a:p>
      </dgm:t>
    </dgm:pt>
    <dgm:pt modelId="{F3608CB4-088A-4860-9225-C474030A9CCB}" type="parTrans" cxnId="{FF96A6BF-B300-4DC1-989B-E4E22B2E4506}">
      <dgm:prSet/>
      <dgm:spPr/>
      <dgm:t>
        <a:bodyPr/>
        <a:lstStyle/>
        <a:p>
          <a:endParaRPr lang="en-US"/>
        </a:p>
      </dgm:t>
    </dgm:pt>
    <dgm:pt modelId="{D5004352-96B3-4A5C-A784-9683B2077EE8}" type="sibTrans" cxnId="{FF96A6BF-B300-4DC1-989B-E4E22B2E4506}">
      <dgm:prSet/>
      <dgm:spPr/>
      <dgm:t>
        <a:bodyPr/>
        <a:lstStyle/>
        <a:p>
          <a:endParaRPr lang="en-US"/>
        </a:p>
      </dgm:t>
    </dgm:pt>
    <dgm:pt modelId="{9A286106-B51E-46B2-8E8F-1873838228C6}">
      <dgm:prSet phldrT="[Text]" custT="1"/>
      <dgm:spPr/>
      <dgm:t>
        <a:bodyPr/>
        <a:lstStyle/>
        <a:p>
          <a:r>
            <a:rPr lang="en-US" sz="1800" b="1" dirty="0" smtClean="0"/>
            <a:t>Sorting in descending order from high to low rank</a:t>
          </a:r>
          <a:endParaRPr lang="en-US" sz="1800" b="1" dirty="0"/>
        </a:p>
      </dgm:t>
    </dgm:pt>
    <dgm:pt modelId="{83C31150-3D38-4FC1-A30C-9C9CD2A7F8EF}" type="parTrans" cxnId="{627EB9AD-1E19-4432-B2BE-1D2510E98F21}">
      <dgm:prSet/>
      <dgm:spPr/>
      <dgm:t>
        <a:bodyPr/>
        <a:lstStyle/>
        <a:p>
          <a:endParaRPr lang="en-US"/>
        </a:p>
      </dgm:t>
    </dgm:pt>
    <dgm:pt modelId="{DF81FC00-52C0-4B84-9431-726F96C5BE7B}" type="sibTrans" cxnId="{627EB9AD-1E19-4432-B2BE-1D2510E98F21}">
      <dgm:prSet/>
      <dgm:spPr/>
      <dgm:t>
        <a:bodyPr/>
        <a:lstStyle/>
        <a:p>
          <a:endParaRPr lang="en-US"/>
        </a:p>
      </dgm:t>
    </dgm:pt>
    <dgm:pt modelId="{CBD571DD-4B3D-4F3B-A8BC-E9E86E96FA78}">
      <dgm:prSet phldrT="[Text]" custT="1"/>
      <dgm:spPr/>
      <dgm:t>
        <a:bodyPr/>
        <a:lstStyle/>
        <a:p>
          <a:r>
            <a:rPr lang="en-US" sz="1800" b="1" dirty="0" smtClean="0"/>
            <a:t>TF-IDF of vocabulary to generate corpus</a:t>
          </a:r>
          <a:endParaRPr lang="en-US" sz="1800" b="1" dirty="0"/>
        </a:p>
      </dgm:t>
    </dgm:pt>
    <dgm:pt modelId="{D18E14B0-C2EC-48F9-84E1-FF65D512BCDB}" type="parTrans" cxnId="{0C41131F-86C7-46E4-A34B-45A8462DC294}">
      <dgm:prSet/>
      <dgm:spPr/>
      <dgm:t>
        <a:bodyPr/>
        <a:lstStyle/>
        <a:p>
          <a:endParaRPr lang="en-US"/>
        </a:p>
      </dgm:t>
    </dgm:pt>
    <dgm:pt modelId="{0AA44154-D5F6-435D-9D98-1C88DB3E4F00}" type="sibTrans" cxnId="{0C41131F-86C7-46E4-A34B-45A8462DC294}">
      <dgm:prSet/>
      <dgm:spPr/>
      <dgm:t>
        <a:bodyPr/>
        <a:lstStyle/>
        <a:p>
          <a:endParaRPr lang="en-US"/>
        </a:p>
      </dgm:t>
    </dgm:pt>
    <dgm:pt modelId="{2C2C3BBF-448A-40D8-85BC-F54BD16F0B7D}">
      <dgm:prSet phldrT="[Text]" custT="1"/>
      <dgm:spPr/>
      <dgm:t>
        <a:bodyPr/>
        <a:lstStyle/>
        <a:p>
          <a:r>
            <a:rPr lang="en-US" sz="1800" b="1" dirty="0" smtClean="0"/>
            <a:t>PageRank algorithm to rank sentences</a:t>
          </a:r>
          <a:endParaRPr lang="en-US" sz="1800" b="1" dirty="0"/>
        </a:p>
      </dgm:t>
    </dgm:pt>
    <dgm:pt modelId="{FAF7C5DF-50C1-4AB0-8478-8516192A5D94}" type="parTrans" cxnId="{E044DA04-8552-4D93-9E75-C6375185157F}">
      <dgm:prSet/>
      <dgm:spPr/>
      <dgm:t>
        <a:bodyPr/>
        <a:lstStyle/>
        <a:p>
          <a:endParaRPr lang="en-US"/>
        </a:p>
      </dgm:t>
    </dgm:pt>
    <dgm:pt modelId="{4EF65C65-3968-4620-8818-E2506CC2D4A4}" type="sibTrans" cxnId="{E044DA04-8552-4D93-9E75-C6375185157F}">
      <dgm:prSet/>
      <dgm:spPr/>
      <dgm:t>
        <a:bodyPr/>
        <a:lstStyle/>
        <a:p>
          <a:endParaRPr lang="en-US"/>
        </a:p>
      </dgm:t>
    </dgm:pt>
    <dgm:pt modelId="{607C2B8E-0468-4A7B-BCBC-6D00C67FA5D1}">
      <dgm:prSet phldrT="[Text]" custT="1"/>
      <dgm:spPr/>
      <dgm:t>
        <a:bodyPr/>
        <a:lstStyle/>
        <a:p>
          <a:r>
            <a:rPr lang="en-US" sz="1800" b="1" dirty="0" smtClean="0"/>
            <a:t>Joining sentences to form summary</a:t>
          </a:r>
          <a:endParaRPr lang="en-US" sz="1800" b="1" dirty="0"/>
        </a:p>
      </dgm:t>
    </dgm:pt>
    <dgm:pt modelId="{9EF1AECE-A631-42C8-89E1-0A1875E19A79}" type="parTrans" cxnId="{EB346104-685A-4080-892D-3C529665B370}">
      <dgm:prSet/>
      <dgm:spPr/>
      <dgm:t>
        <a:bodyPr/>
        <a:lstStyle/>
        <a:p>
          <a:endParaRPr lang="en-US"/>
        </a:p>
      </dgm:t>
    </dgm:pt>
    <dgm:pt modelId="{24D017CA-ADA2-4ED3-8E0E-323148A5A3E2}" type="sibTrans" cxnId="{EB346104-685A-4080-892D-3C529665B370}">
      <dgm:prSet/>
      <dgm:spPr/>
      <dgm:t>
        <a:bodyPr/>
        <a:lstStyle/>
        <a:p>
          <a:endParaRPr lang="en-US"/>
        </a:p>
      </dgm:t>
    </dgm:pt>
    <dgm:pt modelId="{04C45420-61D4-4A61-80FB-103B08B3D771}" type="pres">
      <dgm:prSet presAssocID="{4B226F3F-6723-480B-837A-F98BF8244FCF}" presName="linearFlow" presStyleCnt="0">
        <dgm:presLayoutVars>
          <dgm:resizeHandles val="exact"/>
        </dgm:presLayoutVars>
      </dgm:prSet>
      <dgm:spPr/>
    </dgm:pt>
    <dgm:pt modelId="{FA38A557-B253-4B68-B175-A382A146360E}" type="pres">
      <dgm:prSet presAssocID="{0764CACF-E62B-4AEE-81BE-7878C57C940E}" presName="node" presStyleLbl="node1" presStyleIdx="0" presStyleCnt="7" custScaleX="20872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1E32A2D-E6A0-4DE6-9EC4-2C2F9F82D51E}" type="pres">
      <dgm:prSet presAssocID="{7A7CE479-32FB-4E10-B81E-93A6E4811DDE}" presName="sibTrans" presStyleLbl="sibTrans2D1" presStyleIdx="0" presStyleCnt="6"/>
      <dgm:spPr/>
      <dgm:t>
        <a:bodyPr/>
        <a:lstStyle/>
        <a:p>
          <a:endParaRPr lang="en-US"/>
        </a:p>
      </dgm:t>
    </dgm:pt>
    <dgm:pt modelId="{C949D5CB-3248-41EC-8AEA-45A0A7F8CC66}" type="pres">
      <dgm:prSet presAssocID="{7A7CE479-32FB-4E10-B81E-93A6E4811DDE}" presName="connectorText" presStyleLbl="sibTrans2D1" presStyleIdx="0" presStyleCnt="6"/>
      <dgm:spPr/>
      <dgm:t>
        <a:bodyPr/>
        <a:lstStyle/>
        <a:p>
          <a:endParaRPr lang="en-US"/>
        </a:p>
      </dgm:t>
    </dgm:pt>
    <dgm:pt modelId="{B5E34577-BF2B-4112-9AA5-4D287D148DB1}" type="pres">
      <dgm:prSet presAssocID="{08C1B722-FED8-416D-86D9-34FD7665F35E}" presName="node" presStyleLbl="node1" presStyleIdx="1" presStyleCnt="7" custScaleX="19773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E1408A8-A5B9-4B6C-A07A-21C5D100B9D0}" type="pres">
      <dgm:prSet presAssocID="{827B9E3D-DB9B-453E-ABD8-AEBB23796D77}" presName="sibTrans" presStyleLbl="sibTrans2D1" presStyleIdx="1" presStyleCnt="6"/>
      <dgm:spPr/>
      <dgm:t>
        <a:bodyPr/>
        <a:lstStyle/>
        <a:p>
          <a:endParaRPr lang="en-US"/>
        </a:p>
      </dgm:t>
    </dgm:pt>
    <dgm:pt modelId="{48AE8386-9973-4A51-AA96-8A4E71F794E3}" type="pres">
      <dgm:prSet presAssocID="{827B9E3D-DB9B-453E-ABD8-AEBB23796D77}" presName="connectorText" presStyleLbl="sibTrans2D1" presStyleIdx="1" presStyleCnt="6"/>
      <dgm:spPr/>
      <dgm:t>
        <a:bodyPr/>
        <a:lstStyle/>
        <a:p>
          <a:endParaRPr lang="en-US"/>
        </a:p>
      </dgm:t>
    </dgm:pt>
    <dgm:pt modelId="{0506E3E2-7E20-491A-8B53-FF86F77A9E9C}" type="pres">
      <dgm:prSet presAssocID="{1C4AC814-CA69-476B-9001-1DC01B901362}" presName="node" presStyleLbl="node1" presStyleIdx="2" presStyleCnt="7" custScaleX="19290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61B4D53-AD0E-46E2-8A89-A00486CE422D}" type="pres">
      <dgm:prSet presAssocID="{D5004352-96B3-4A5C-A784-9683B2077EE8}" presName="sibTrans" presStyleLbl="sibTrans2D1" presStyleIdx="2" presStyleCnt="6"/>
      <dgm:spPr/>
      <dgm:t>
        <a:bodyPr/>
        <a:lstStyle/>
        <a:p>
          <a:endParaRPr lang="en-US"/>
        </a:p>
      </dgm:t>
    </dgm:pt>
    <dgm:pt modelId="{34D7FED5-3EFE-442F-A482-82FEF6B4AC35}" type="pres">
      <dgm:prSet presAssocID="{D5004352-96B3-4A5C-A784-9683B2077EE8}" presName="connectorText" presStyleLbl="sibTrans2D1" presStyleIdx="2" presStyleCnt="6"/>
      <dgm:spPr/>
      <dgm:t>
        <a:bodyPr/>
        <a:lstStyle/>
        <a:p>
          <a:endParaRPr lang="en-US"/>
        </a:p>
      </dgm:t>
    </dgm:pt>
    <dgm:pt modelId="{6F56C4B0-85E6-456E-9CC1-04C13D4DCFC0}" type="pres">
      <dgm:prSet presAssocID="{CBD571DD-4B3D-4F3B-A8BC-E9E86E96FA78}" presName="node" presStyleLbl="node1" presStyleIdx="3" presStyleCnt="7" custScaleX="19290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DB3DB01-6CEF-409B-94E2-FF3DF3BA2FB9}" type="pres">
      <dgm:prSet presAssocID="{0AA44154-D5F6-435D-9D98-1C88DB3E4F00}" presName="sibTrans" presStyleLbl="sibTrans2D1" presStyleIdx="3" presStyleCnt="6"/>
      <dgm:spPr/>
      <dgm:t>
        <a:bodyPr/>
        <a:lstStyle/>
        <a:p>
          <a:endParaRPr lang="en-US"/>
        </a:p>
      </dgm:t>
    </dgm:pt>
    <dgm:pt modelId="{B0B6C953-711D-4F1A-AEC2-E5045075D9D3}" type="pres">
      <dgm:prSet presAssocID="{0AA44154-D5F6-435D-9D98-1C88DB3E4F00}" presName="connectorText" presStyleLbl="sibTrans2D1" presStyleIdx="3" presStyleCnt="6"/>
      <dgm:spPr/>
      <dgm:t>
        <a:bodyPr/>
        <a:lstStyle/>
        <a:p>
          <a:endParaRPr lang="en-US"/>
        </a:p>
      </dgm:t>
    </dgm:pt>
    <dgm:pt modelId="{02671D14-48B2-436E-9B26-F50CC5ED15F7}" type="pres">
      <dgm:prSet presAssocID="{2C2C3BBF-448A-40D8-85BC-F54BD16F0B7D}" presName="node" presStyleLbl="node1" presStyleIdx="4" presStyleCnt="7" custScaleX="19290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1001BCA-54AF-4402-95FA-A99B12630900}" type="pres">
      <dgm:prSet presAssocID="{4EF65C65-3968-4620-8818-E2506CC2D4A4}" presName="sibTrans" presStyleLbl="sibTrans2D1" presStyleIdx="4" presStyleCnt="6"/>
      <dgm:spPr/>
      <dgm:t>
        <a:bodyPr/>
        <a:lstStyle/>
        <a:p>
          <a:endParaRPr lang="en-US"/>
        </a:p>
      </dgm:t>
    </dgm:pt>
    <dgm:pt modelId="{3ED056E8-9F7B-49A4-83DE-0368DF4E61FD}" type="pres">
      <dgm:prSet presAssocID="{4EF65C65-3968-4620-8818-E2506CC2D4A4}" presName="connectorText" presStyleLbl="sibTrans2D1" presStyleIdx="4" presStyleCnt="6"/>
      <dgm:spPr/>
      <dgm:t>
        <a:bodyPr/>
        <a:lstStyle/>
        <a:p>
          <a:endParaRPr lang="en-US"/>
        </a:p>
      </dgm:t>
    </dgm:pt>
    <dgm:pt modelId="{4DCC98E8-EE07-401B-AE07-0F4A0D0303B0}" type="pres">
      <dgm:prSet presAssocID="{9A286106-B51E-46B2-8E8F-1873838228C6}" presName="node" presStyleLbl="node1" presStyleIdx="5" presStyleCnt="7" custScaleX="20004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9D6EDA1-1227-473D-85BB-65B1A2EAE2FE}" type="pres">
      <dgm:prSet presAssocID="{DF81FC00-52C0-4B84-9431-726F96C5BE7B}" presName="sibTrans" presStyleLbl="sibTrans2D1" presStyleIdx="5" presStyleCnt="6"/>
      <dgm:spPr/>
      <dgm:t>
        <a:bodyPr/>
        <a:lstStyle/>
        <a:p>
          <a:endParaRPr lang="en-US"/>
        </a:p>
      </dgm:t>
    </dgm:pt>
    <dgm:pt modelId="{7B8EAE09-3B50-4A32-8B05-7C153F5860CE}" type="pres">
      <dgm:prSet presAssocID="{DF81FC00-52C0-4B84-9431-726F96C5BE7B}" presName="connectorText" presStyleLbl="sibTrans2D1" presStyleIdx="5" presStyleCnt="6"/>
      <dgm:spPr/>
      <dgm:t>
        <a:bodyPr/>
        <a:lstStyle/>
        <a:p>
          <a:endParaRPr lang="en-US"/>
        </a:p>
      </dgm:t>
    </dgm:pt>
    <dgm:pt modelId="{FFB7D7FC-FDE3-49CF-880F-08A419578524}" type="pres">
      <dgm:prSet presAssocID="{607C2B8E-0468-4A7B-BCBC-6D00C67FA5D1}" presName="node" presStyleLbl="node1" presStyleIdx="6" presStyleCnt="7" custScaleX="20004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27EB9AD-1E19-4432-B2BE-1D2510E98F21}" srcId="{4B226F3F-6723-480B-837A-F98BF8244FCF}" destId="{9A286106-B51E-46B2-8E8F-1873838228C6}" srcOrd="5" destOrd="0" parTransId="{83C31150-3D38-4FC1-A30C-9C9CD2A7F8EF}" sibTransId="{DF81FC00-52C0-4B84-9431-726F96C5BE7B}"/>
    <dgm:cxn modelId="{F0DBB475-7895-41FC-A75D-6E37BDBAB92A}" type="presOf" srcId="{D5004352-96B3-4A5C-A784-9683B2077EE8}" destId="{A61B4D53-AD0E-46E2-8A89-A00486CE422D}" srcOrd="0" destOrd="0" presId="urn:microsoft.com/office/officeart/2005/8/layout/process2"/>
    <dgm:cxn modelId="{9F10A90C-DC74-405A-927E-8C0E45371416}" type="presOf" srcId="{1C4AC814-CA69-476B-9001-1DC01B901362}" destId="{0506E3E2-7E20-491A-8B53-FF86F77A9E9C}" srcOrd="0" destOrd="0" presId="urn:microsoft.com/office/officeart/2005/8/layout/process2"/>
    <dgm:cxn modelId="{7944FA2F-E6F1-4680-B8F9-8AF7FB20DF77}" srcId="{4B226F3F-6723-480B-837A-F98BF8244FCF}" destId="{0764CACF-E62B-4AEE-81BE-7878C57C940E}" srcOrd="0" destOrd="0" parTransId="{B4DFD3F4-1511-42EC-A35F-2BDC8B2DD123}" sibTransId="{7A7CE479-32FB-4E10-B81E-93A6E4811DDE}"/>
    <dgm:cxn modelId="{C2181855-5B67-4CF5-A02F-4E896E8B0A18}" type="presOf" srcId="{08C1B722-FED8-416D-86D9-34FD7665F35E}" destId="{B5E34577-BF2B-4112-9AA5-4D287D148DB1}" srcOrd="0" destOrd="0" presId="urn:microsoft.com/office/officeart/2005/8/layout/process2"/>
    <dgm:cxn modelId="{E133F454-CBE9-4923-8B6A-3785036A05E8}" type="presOf" srcId="{DF81FC00-52C0-4B84-9431-726F96C5BE7B}" destId="{7B8EAE09-3B50-4A32-8B05-7C153F5860CE}" srcOrd="1" destOrd="0" presId="urn:microsoft.com/office/officeart/2005/8/layout/process2"/>
    <dgm:cxn modelId="{23FA718E-6A08-44B2-8549-6AE4C34FEFAC}" type="presOf" srcId="{4EF65C65-3968-4620-8818-E2506CC2D4A4}" destId="{3ED056E8-9F7B-49A4-83DE-0368DF4E61FD}" srcOrd="1" destOrd="0" presId="urn:microsoft.com/office/officeart/2005/8/layout/process2"/>
    <dgm:cxn modelId="{D52F2E31-2F55-4CA4-BFE9-2C0C116FE4E6}" type="presOf" srcId="{0AA44154-D5F6-435D-9D98-1C88DB3E4F00}" destId="{4DB3DB01-6CEF-409B-94E2-FF3DF3BA2FB9}" srcOrd="0" destOrd="0" presId="urn:microsoft.com/office/officeart/2005/8/layout/process2"/>
    <dgm:cxn modelId="{7C974533-9958-41FB-88A1-8D6D6D230E36}" type="presOf" srcId="{607C2B8E-0468-4A7B-BCBC-6D00C67FA5D1}" destId="{FFB7D7FC-FDE3-49CF-880F-08A419578524}" srcOrd="0" destOrd="0" presId="urn:microsoft.com/office/officeart/2005/8/layout/process2"/>
    <dgm:cxn modelId="{B9861197-75E8-4EBA-A7DC-F1015BFCA21F}" type="presOf" srcId="{0764CACF-E62B-4AEE-81BE-7878C57C940E}" destId="{FA38A557-B253-4B68-B175-A382A146360E}" srcOrd="0" destOrd="0" presId="urn:microsoft.com/office/officeart/2005/8/layout/process2"/>
    <dgm:cxn modelId="{0EAF41A5-32E5-45B8-A77F-528852C61A13}" type="presOf" srcId="{DF81FC00-52C0-4B84-9431-726F96C5BE7B}" destId="{99D6EDA1-1227-473D-85BB-65B1A2EAE2FE}" srcOrd="0" destOrd="0" presId="urn:microsoft.com/office/officeart/2005/8/layout/process2"/>
    <dgm:cxn modelId="{95142A8B-E698-458D-9144-4BF88406392B}" type="presOf" srcId="{9A286106-B51E-46B2-8E8F-1873838228C6}" destId="{4DCC98E8-EE07-401B-AE07-0F4A0D0303B0}" srcOrd="0" destOrd="0" presId="urn:microsoft.com/office/officeart/2005/8/layout/process2"/>
    <dgm:cxn modelId="{EEB2718A-EEF4-47D1-B195-2E795DECBD3E}" type="presOf" srcId="{827B9E3D-DB9B-453E-ABD8-AEBB23796D77}" destId="{48AE8386-9973-4A51-AA96-8A4E71F794E3}" srcOrd="1" destOrd="0" presId="urn:microsoft.com/office/officeart/2005/8/layout/process2"/>
    <dgm:cxn modelId="{B1E1F1D1-2E21-48FF-B62C-9196F6140918}" type="presOf" srcId="{2C2C3BBF-448A-40D8-85BC-F54BD16F0B7D}" destId="{02671D14-48B2-436E-9B26-F50CC5ED15F7}" srcOrd="0" destOrd="0" presId="urn:microsoft.com/office/officeart/2005/8/layout/process2"/>
    <dgm:cxn modelId="{0D9C41C3-71CA-4F88-A4DC-7BA22537310B}" type="presOf" srcId="{CBD571DD-4B3D-4F3B-A8BC-E9E86E96FA78}" destId="{6F56C4B0-85E6-456E-9CC1-04C13D4DCFC0}" srcOrd="0" destOrd="0" presId="urn:microsoft.com/office/officeart/2005/8/layout/process2"/>
    <dgm:cxn modelId="{5A39C6DC-2416-4826-96C5-801C87CE8091}" srcId="{4B226F3F-6723-480B-837A-F98BF8244FCF}" destId="{08C1B722-FED8-416D-86D9-34FD7665F35E}" srcOrd="1" destOrd="0" parTransId="{6461003D-E9E0-43C1-851C-B8215B4750DC}" sibTransId="{827B9E3D-DB9B-453E-ABD8-AEBB23796D77}"/>
    <dgm:cxn modelId="{87E6C980-B80F-47C5-9E72-CF28DC77E5D0}" type="presOf" srcId="{D5004352-96B3-4A5C-A784-9683B2077EE8}" destId="{34D7FED5-3EFE-442F-A482-82FEF6B4AC35}" srcOrd="1" destOrd="0" presId="urn:microsoft.com/office/officeart/2005/8/layout/process2"/>
    <dgm:cxn modelId="{FF96A6BF-B300-4DC1-989B-E4E22B2E4506}" srcId="{4B226F3F-6723-480B-837A-F98BF8244FCF}" destId="{1C4AC814-CA69-476B-9001-1DC01B901362}" srcOrd="2" destOrd="0" parTransId="{F3608CB4-088A-4860-9225-C474030A9CCB}" sibTransId="{D5004352-96B3-4A5C-A784-9683B2077EE8}"/>
    <dgm:cxn modelId="{047C5396-9719-446B-B694-1C3954914DFE}" type="presOf" srcId="{827B9E3D-DB9B-453E-ABD8-AEBB23796D77}" destId="{4E1408A8-A5B9-4B6C-A07A-21C5D100B9D0}" srcOrd="0" destOrd="0" presId="urn:microsoft.com/office/officeart/2005/8/layout/process2"/>
    <dgm:cxn modelId="{0C41131F-86C7-46E4-A34B-45A8462DC294}" srcId="{4B226F3F-6723-480B-837A-F98BF8244FCF}" destId="{CBD571DD-4B3D-4F3B-A8BC-E9E86E96FA78}" srcOrd="3" destOrd="0" parTransId="{D18E14B0-C2EC-48F9-84E1-FF65D512BCDB}" sibTransId="{0AA44154-D5F6-435D-9D98-1C88DB3E4F00}"/>
    <dgm:cxn modelId="{EE4A3111-157E-477A-9706-96939D6C86E6}" type="presOf" srcId="{7A7CE479-32FB-4E10-B81E-93A6E4811DDE}" destId="{21E32A2D-E6A0-4DE6-9EC4-2C2F9F82D51E}" srcOrd="0" destOrd="0" presId="urn:microsoft.com/office/officeart/2005/8/layout/process2"/>
    <dgm:cxn modelId="{1B3F5D08-69A1-4F8D-A923-4F2ABC012B75}" type="presOf" srcId="{0AA44154-D5F6-435D-9D98-1C88DB3E4F00}" destId="{B0B6C953-711D-4F1A-AEC2-E5045075D9D3}" srcOrd="1" destOrd="0" presId="urn:microsoft.com/office/officeart/2005/8/layout/process2"/>
    <dgm:cxn modelId="{43021AA1-D724-4E60-A935-62A48189C09A}" type="presOf" srcId="{4B226F3F-6723-480B-837A-F98BF8244FCF}" destId="{04C45420-61D4-4A61-80FB-103B08B3D771}" srcOrd="0" destOrd="0" presId="urn:microsoft.com/office/officeart/2005/8/layout/process2"/>
    <dgm:cxn modelId="{E044DA04-8552-4D93-9E75-C6375185157F}" srcId="{4B226F3F-6723-480B-837A-F98BF8244FCF}" destId="{2C2C3BBF-448A-40D8-85BC-F54BD16F0B7D}" srcOrd="4" destOrd="0" parTransId="{FAF7C5DF-50C1-4AB0-8478-8516192A5D94}" sibTransId="{4EF65C65-3968-4620-8818-E2506CC2D4A4}"/>
    <dgm:cxn modelId="{91417559-D82A-46C3-A832-AD5FB0042A6D}" type="presOf" srcId="{7A7CE479-32FB-4E10-B81E-93A6E4811DDE}" destId="{C949D5CB-3248-41EC-8AEA-45A0A7F8CC66}" srcOrd="1" destOrd="0" presId="urn:microsoft.com/office/officeart/2005/8/layout/process2"/>
    <dgm:cxn modelId="{EB346104-685A-4080-892D-3C529665B370}" srcId="{4B226F3F-6723-480B-837A-F98BF8244FCF}" destId="{607C2B8E-0468-4A7B-BCBC-6D00C67FA5D1}" srcOrd="6" destOrd="0" parTransId="{9EF1AECE-A631-42C8-89E1-0A1875E19A79}" sibTransId="{24D017CA-ADA2-4ED3-8E0E-323148A5A3E2}"/>
    <dgm:cxn modelId="{291C2E83-FA44-401A-802A-6310D6B2B24C}" type="presOf" srcId="{4EF65C65-3968-4620-8818-E2506CC2D4A4}" destId="{31001BCA-54AF-4402-95FA-A99B12630900}" srcOrd="0" destOrd="0" presId="urn:microsoft.com/office/officeart/2005/8/layout/process2"/>
    <dgm:cxn modelId="{A76046AE-6A42-47AE-B1FE-90C204A6C4F6}" type="presParOf" srcId="{04C45420-61D4-4A61-80FB-103B08B3D771}" destId="{FA38A557-B253-4B68-B175-A382A146360E}" srcOrd="0" destOrd="0" presId="urn:microsoft.com/office/officeart/2005/8/layout/process2"/>
    <dgm:cxn modelId="{D9CE2FDB-CF3D-4824-BF91-AE06B6737EF2}" type="presParOf" srcId="{04C45420-61D4-4A61-80FB-103B08B3D771}" destId="{21E32A2D-E6A0-4DE6-9EC4-2C2F9F82D51E}" srcOrd="1" destOrd="0" presId="urn:microsoft.com/office/officeart/2005/8/layout/process2"/>
    <dgm:cxn modelId="{CC1BE44D-9A44-4439-B5CF-ED4D45A6F634}" type="presParOf" srcId="{21E32A2D-E6A0-4DE6-9EC4-2C2F9F82D51E}" destId="{C949D5CB-3248-41EC-8AEA-45A0A7F8CC66}" srcOrd="0" destOrd="0" presId="urn:microsoft.com/office/officeart/2005/8/layout/process2"/>
    <dgm:cxn modelId="{38861B27-4A8F-47E8-8F4B-C138C110D9AE}" type="presParOf" srcId="{04C45420-61D4-4A61-80FB-103B08B3D771}" destId="{B5E34577-BF2B-4112-9AA5-4D287D148DB1}" srcOrd="2" destOrd="0" presId="urn:microsoft.com/office/officeart/2005/8/layout/process2"/>
    <dgm:cxn modelId="{3955812C-2D1A-4BE5-8A52-62A7EE357FB4}" type="presParOf" srcId="{04C45420-61D4-4A61-80FB-103B08B3D771}" destId="{4E1408A8-A5B9-4B6C-A07A-21C5D100B9D0}" srcOrd="3" destOrd="0" presId="urn:microsoft.com/office/officeart/2005/8/layout/process2"/>
    <dgm:cxn modelId="{9004D917-F092-477F-BA84-390243B6F5B9}" type="presParOf" srcId="{4E1408A8-A5B9-4B6C-A07A-21C5D100B9D0}" destId="{48AE8386-9973-4A51-AA96-8A4E71F794E3}" srcOrd="0" destOrd="0" presId="urn:microsoft.com/office/officeart/2005/8/layout/process2"/>
    <dgm:cxn modelId="{964A4957-ECCD-40A2-99DE-92ACF1CEA1A5}" type="presParOf" srcId="{04C45420-61D4-4A61-80FB-103B08B3D771}" destId="{0506E3E2-7E20-491A-8B53-FF86F77A9E9C}" srcOrd="4" destOrd="0" presId="urn:microsoft.com/office/officeart/2005/8/layout/process2"/>
    <dgm:cxn modelId="{B968877D-A63F-4872-B25B-E557880232B5}" type="presParOf" srcId="{04C45420-61D4-4A61-80FB-103B08B3D771}" destId="{A61B4D53-AD0E-46E2-8A89-A00486CE422D}" srcOrd="5" destOrd="0" presId="urn:microsoft.com/office/officeart/2005/8/layout/process2"/>
    <dgm:cxn modelId="{C4B46EFD-A714-4F31-883E-F74FC85060C2}" type="presParOf" srcId="{A61B4D53-AD0E-46E2-8A89-A00486CE422D}" destId="{34D7FED5-3EFE-442F-A482-82FEF6B4AC35}" srcOrd="0" destOrd="0" presId="urn:microsoft.com/office/officeart/2005/8/layout/process2"/>
    <dgm:cxn modelId="{6A8F5287-E6DC-4644-A52B-E11F10718F5A}" type="presParOf" srcId="{04C45420-61D4-4A61-80FB-103B08B3D771}" destId="{6F56C4B0-85E6-456E-9CC1-04C13D4DCFC0}" srcOrd="6" destOrd="0" presId="urn:microsoft.com/office/officeart/2005/8/layout/process2"/>
    <dgm:cxn modelId="{67AD3148-E42C-455A-8B26-25EC183E5CDA}" type="presParOf" srcId="{04C45420-61D4-4A61-80FB-103B08B3D771}" destId="{4DB3DB01-6CEF-409B-94E2-FF3DF3BA2FB9}" srcOrd="7" destOrd="0" presId="urn:microsoft.com/office/officeart/2005/8/layout/process2"/>
    <dgm:cxn modelId="{E1B61C43-E43A-4010-853D-5EC9D507918A}" type="presParOf" srcId="{4DB3DB01-6CEF-409B-94E2-FF3DF3BA2FB9}" destId="{B0B6C953-711D-4F1A-AEC2-E5045075D9D3}" srcOrd="0" destOrd="0" presId="urn:microsoft.com/office/officeart/2005/8/layout/process2"/>
    <dgm:cxn modelId="{4C92860F-CA07-4985-B5AE-F0CCBE45B97C}" type="presParOf" srcId="{04C45420-61D4-4A61-80FB-103B08B3D771}" destId="{02671D14-48B2-436E-9B26-F50CC5ED15F7}" srcOrd="8" destOrd="0" presId="urn:microsoft.com/office/officeart/2005/8/layout/process2"/>
    <dgm:cxn modelId="{F7DB6051-AA66-4C6A-9770-DA891E7D81CF}" type="presParOf" srcId="{04C45420-61D4-4A61-80FB-103B08B3D771}" destId="{31001BCA-54AF-4402-95FA-A99B12630900}" srcOrd="9" destOrd="0" presId="urn:microsoft.com/office/officeart/2005/8/layout/process2"/>
    <dgm:cxn modelId="{8BED9166-E6EB-4E45-8744-414B67B8A46E}" type="presParOf" srcId="{31001BCA-54AF-4402-95FA-A99B12630900}" destId="{3ED056E8-9F7B-49A4-83DE-0368DF4E61FD}" srcOrd="0" destOrd="0" presId="urn:microsoft.com/office/officeart/2005/8/layout/process2"/>
    <dgm:cxn modelId="{A1D6D68C-29D4-44CA-9367-8A29C9512E7B}" type="presParOf" srcId="{04C45420-61D4-4A61-80FB-103B08B3D771}" destId="{4DCC98E8-EE07-401B-AE07-0F4A0D0303B0}" srcOrd="10" destOrd="0" presId="urn:microsoft.com/office/officeart/2005/8/layout/process2"/>
    <dgm:cxn modelId="{97B0CF70-60B2-4737-A07B-18B74D119FF5}" type="presParOf" srcId="{04C45420-61D4-4A61-80FB-103B08B3D771}" destId="{99D6EDA1-1227-473D-85BB-65B1A2EAE2FE}" srcOrd="11" destOrd="0" presId="urn:microsoft.com/office/officeart/2005/8/layout/process2"/>
    <dgm:cxn modelId="{8713283F-C132-482E-9229-7A0706643BDB}" type="presParOf" srcId="{99D6EDA1-1227-473D-85BB-65B1A2EAE2FE}" destId="{7B8EAE09-3B50-4A32-8B05-7C153F5860CE}" srcOrd="0" destOrd="0" presId="urn:microsoft.com/office/officeart/2005/8/layout/process2"/>
    <dgm:cxn modelId="{E653E394-C115-4EC4-9B5D-D56CFE9C4B6F}" type="presParOf" srcId="{04C45420-61D4-4A61-80FB-103B08B3D771}" destId="{FFB7D7FC-FDE3-49CF-880F-08A419578524}" srcOrd="12" destOrd="0" presId="urn:microsoft.com/office/officeart/2005/8/layout/process2"/>
  </dgm:cxnLst>
  <dgm:bg/>
  <dgm:whole/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B226F3F-6723-480B-837A-F98BF8244FCF}" type="doc">
      <dgm:prSet loTypeId="urn:microsoft.com/office/officeart/2005/8/layout/process2" loCatId="process" qsTypeId="urn:microsoft.com/office/officeart/2005/8/quickstyle/3d2" qsCatId="3D" csTypeId="urn:microsoft.com/office/officeart/2005/8/colors/accent0_3" csCatId="mainScheme" phldr="1"/>
      <dgm:spPr/>
    </dgm:pt>
    <dgm:pt modelId="{0764CACF-E62B-4AEE-81BE-7878C57C940E}">
      <dgm:prSet phldrT="[Text]" custT="1"/>
      <dgm:spPr/>
      <dgm:t>
        <a:bodyPr/>
        <a:lstStyle/>
        <a:p>
          <a:r>
            <a:rPr lang="en-US" sz="1800" b="1" dirty="0" smtClean="0"/>
            <a:t>Load Penal code from Db </a:t>
          </a:r>
          <a:endParaRPr lang="en-US" sz="1800" b="1" dirty="0"/>
        </a:p>
      </dgm:t>
    </dgm:pt>
    <dgm:pt modelId="{B4DFD3F4-1511-42EC-A35F-2BDC8B2DD123}" type="parTrans" cxnId="{7944FA2F-E6F1-4680-B8F9-8AF7FB20DF77}">
      <dgm:prSet/>
      <dgm:spPr/>
      <dgm:t>
        <a:bodyPr/>
        <a:lstStyle/>
        <a:p>
          <a:endParaRPr lang="en-US"/>
        </a:p>
      </dgm:t>
    </dgm:pt>
    <dgm:pt modelId="{7A7CE479-32FB-4E10-B81E-93A6E4811DDE}" type="sibTrans" cxnId="{7944FA2F-E6F1-4680-B8F9-8AF7FB20DF77}">
      <dgm:prSet/>
      <dgm:spPr/>
      <dgm:t>
        <a:bodyPr/>
        <a:lstStyle/>
        <a:p>
          <a:endParaRPr lang="en-US"/>
        </a:p>
      </dgm:t>
    </dgm:pt>
    <dgm:pt modelId="{08C1B722-FED8-416D-86D9-34FD7665F35E}">
      <dgm:prSet phldrT="[Text]" custT="1"/>
      <dgm:spPr/>
      <dgm:t>
        <a:bodyPr/>
        <a:lstStyle/>
        <a:p>
          <a:r>
            <a:rPr lang="en-US" sz="1800" b="1" dirty="0" smtClean="0"/>
            <a:t>Features  Extraction</a:t>
          </a:r>
          <a:endParaRPr lang="en-US" sz="1800" b="1" dirty="0"/>
        </a:p>
      </dgm:t>
    </dgm:pt>
    <dgm:pt modelId="{6461003D-E9E0-43C1-851C-B8215B4750DC}" type="parTrans" cxnId="{5A39C6DC-2416-4826-96C5-801C87CE8091}">
      <dgm:prSet/>
      <dgm:spPr/>
      <dgm:t>
        <a:bodyPr/>
        <a:lstStyle/>
        <a:p>
          <a:endParaRPr lang="en-US"/>
        </a:p>
      </dgm:t>
    </dgm:pt>
    <dgm:pt modelId="{827B9E3D-DB9B-453E-ABD8-AEBB23796D77}" type="sibTrans" cxnId="{5A39C6DC-2416-4826-96C5-801C87CE8091}">
      <dgm:prSet/>
      <dgm:spPr/>
      <dgm:t>
        <a:bodyPr/>
        <a:lstStyle/>
        <a:p>
          <a:endParaRPr lang="en-US"/>
        </a:p>
      </dgm:t>
    </dgm:pt>
    <dgm:pt modelId="{1C4AC814-CA69-476B-9001-1DC01B901362}">
      <dgm:prSet phldrT="[Text]" custT="1"/>
      <dgm:spPr/>
      <dgm:t>
        <a:bodyPr/>
        <a:lstStyle/>
        <a:p>
          <a:r>
            <a:rPr lang="en-US" sz="1800" b="1" dirty="0" smtClean="0"/>
            <a:t>Pre processing of data</a:t>
          </a:r>
          <a:endParaRPr lang="en-US" sz="1800" b="1" dirty="0"/>
        </a:p>
      </dgm:t>
    </dgm:pt>
    <dgm:pt modelId="{F3608CB4-088A-4860-9225-C474030A9CCB}" type="parTrans" cxnId="{FF96A6BF-B300-4DC1-989B-E4E22B2E4506}">
      <dgm:prSet/>
      <dgm:spPr/>
      <dgm:t>
        <a:bodyPr/>
        <a:lstStyle/>
        <a:p>
          <a:endParaRPr lang="en-US"/>
        </a:p>
      </dgm:t>
    </dgm:pt>
    <dgm:pt modelId="{D5004352-96B3-4A5C-A784-9683B2077EE8}" type="sibTrans" cxnId="{FF96A6BF-B300-4DC1-989B-E4E22B2E4506}">
      <dgm:prSet/>
      <dgm:spPr/>
      <dgm:t>
        <a:bodyPr/>
        <a:lstStyle/>
        <a:p>
          <a:endParaRPr lang="en-US"/>
        </a:p>
      </dgm:t>
    </dgm:pt>
    <dgm:pt modelId="{9A286106-B51E-46B2-8E8F-1873838228C6}">
      <dgm:prSet phldrT="[Text]" custT="1"/>
      <dgm:spPr/>
      <dgm:t>
        <a:bodyPr/>
        <a:lstStyle/>
        <a:p>
          <a:r>
            <a:rPr lang="en-US" sz="1800" b="1" dirty="0" smtClean="0"/>
            <a:t>Calculate cosine similarity of query with all penal codes</a:t>
          </a:r>
          <a:endParaRPr lang="en-US" sz="1800" b="1" dirty="0"/>
        </a:p>
      </dgm:t>
    </dgm:pt>
    <dgm:pt modelId="{83C31150-3D38-4FC1-A30C-9C9CD2A7F8EF}" type="parTrans" cxnId="{627EB9AD-1E19-4432-B2BE-1D2510E98F21}">
      <dgm:prSet/>
      <dgm:spPr/>
      <dgm:t>
        <a:bodyPr/>
        <a:lstStyle/>
        <a:p>
          <a:endParaRPr lang="en-US"/>
        </a:p>
      </dgm:t>
    </dgm:pt>
    <dgm:pt modelId="{DF81FC00-52C0-4B84-9431-726F96C5BE7B}" type="sibTrans" cxnId="{627EB9AD-1E19-4432-B2BE-1D2510E98F21}">
      <dgm:prSet/>
      <dgm:spPr/>
      <dgm:t>
        <a:bodyPr/>
        <a:lstStyle/>
        <a:p>
          <a:endParaRPr lang="en-US"/>
        </a:p>
      </dgm:t>
    </dgm:pt>
    <dgm:pt modelId="{CBD571DD-4B3D-4F3B-A8BC-E9E86E96FA78}">
      <dgm:prSet phldrT="[Text]" custT="1"/>
      <dgm:spPr/>
      <dgm:t>
        <a:bodyPr/>
        <a:lstStyle/>
        <a:p>
          <a:r>
            <a:rPr lang="en-US" sz="1800" b="1" dirty="0" smtClean="0"/>
            <a:t>Training of data </a:t>
          </a:r>
          <a:endParaRPr lang="en-US" sz="1800" b="1" dirty="0"/>
        </a:p>
      </dgm:t>
    </dgm:pt>
    <dgm:pt modelId="{D18E14B0-C2EC-48F9-84E1-FF65D512BCDB}" type="parTrans" cxnId="{0C41131F-86C7-46E4-A34B-45A8462DC294}">
      <dgm:prSet/>
      <dgm:spPr/>
      <dgm:t>
        <a:bodyPr/>
        <a:lstStyle/>
        <a:p>
          <a:endParaRPr lang="en-US"/>
        </a:p>
      </dgm:t>
    </dgm:pt>
    <dgm:pt modelId="{0AA44154-D5F6-435D-9D98-1C88DB3E4F00}" type="sibTrans" cxnId="{0C41131F-86C7-46E4-A34B-45A8462DC294}">
      <dgm:prSet/>
      <dgm:spPr/>
      <dgm:t>
        <a:bodyPr/>
        <a:lstStyle/>
        <a:p>
          <a:endParaRPr lang="en-US"/>
        </a:p>
      </dgm:t>
    </dgm:pt>
    <dgm:pt modelId="{2C2C3BBF-448A-40D8-85BC-F54BD16F0B7D}">
      <dgm:prSet phldrT="[Text]" custT="1"/>
      <dgm:spPr/>
      <dgm:t>
        <a:bodyPr/>
        <a:lstStyle/>
        <a:p>
          <a:r>
            <a:rPr lang="en-US" sz="1800" b="1" dirty="0" smtClean="0"/>
            <a:t>Input query </a:t>
          </a:r>
          <a:endParaRPr lang="en-US" sz="1800" b="1" dirty="0"/>
        </a:p>
      </dgm:t>
    </dgm:pt>
    <dgm:pt modelId="{FAF7C5DF-50C1-4AB0-8478-8516192A5D94}" type="parTrans" cxnId="{E044DA04-8552-4D93-9E75-C6375185157F}">
      <dgm:prSet/>
      <dgm:spPr/>
      <dgm:t>
        <a:bodyPr/>
        <a:lstStyle/>
        <a:p>
          <a:endParaRPr lang="en-US"/>
        </a:p>
      </dgm:t>
    </dgm:pt>
    <dgm:pt modelId="{4EF65C65-3968-4620-8818-E2506CC2D4A4}" type="sibTrans" cxnId="{E044DA04-8552-4D93-9E75-C6375185157F}">
      <dgm:prSet/>
      <dgm:spPr/>
      <dgm:t>
        <a:bodyPr/>
        <a:lstStyle/>
        <a:p>
          <a:endParaRPr lang="en-US"/>
        </a:p>
      </dgm:t>
    </dgm:pt>
    <dgm:pt modelId="{607C2B8E-0468-4A7B-BCBC-6D00C67FA5D1}">
      <dgm:prSet phldrT="[Text]" custT="1"/>
      <dgm:spPr/>
      <dgm:t>
        <a:bodyPr/>
        <a:lstStyle/>
        <a:p>
          <a:r>
            <a:rPr lang="en-US" sz="1800" b="1" dirty="0" smtClean="0"/>
            <a:t>Section with highest similarity is assigned</a:t>
          </a:r>
          <a:endParaRPr lang="en-US" sz="1800" b="1" dirty="0"/>
        </a:p>
      </dgm:t>
    </dgm:pt>
    <dgm:pt modelId="{9EF1AECE-A631-42C8-89E1-0A1875E19A79}" type="parTrans" cxnId="{EB346104-685A-4080-892D-3C529665B370}">
      <dgm:prSet/>
      <dgm:spPr/>
      <dgm:t>
        <a:bodyPr/>
        <a:lstStyle/>
        <a:p>
          <a:endParaRPr lang="en-US"/>
        </a:p>
      </dgm:t>
    </dgm:pt>
    <dgm:pt modelId="{24D017CA-ADA2-4ED3-8E0E-323148A5A3E2}" type="sibTrans" cxnId="{EB346104-685A-4080-892D-3C529665B370}">
      <dgm:prSet/>
      <dgm:spPr/>
      <dgm:t>
        <a:bodyPr/>
        <a:lstStyle/>
        <a:p>
          <a:endParaRPr lang="en-US"/>
        </a:p>
      </dgm:t>
    </dgm:pt>
    <dgm:pt modelId="{04C45420-61D4-4A61-80FB-103B08B3D771}" type="pres">
      <dgm:prSet presAssocID="{4B226F3F-6723-480B-837A-F98BF8244FCF}" presName="linearFlow" presStyleCnt="0">
        <dgm:presLayoutVars>
          <dgm:resizeHandles val="exact"/>
        </dgm:presLayoutVars>
      </dgm:prSet>
      <dgm:spPr/>
    </dgm:pt>
    <dgm:pt modelId="{FA38A557-B253-4B68-B175-A382A146360E}" type="pres">
      <dgm:prSet presAssocID="{0764CACF-E62B-4AEE-81BE-7878C57C940E}" presName="node" presStyleLbl="node1" presStyleIdx="0" presStyleCnt="7" custScaleX="20872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1E32A2D-E6A0-4DE6-9EC4-2C2F9F82D51E}" type="pres">
      <dgm:prSet presAssocID="{7A7CE479-32FB-4E10-B81E-93A6E4811DDE}" presName="sibTrans" presStyleLbl="sibTrans2D1" presStyleIdx="0" presStyleCnt="6"/>
      <dgm:spPr/>
      <dgm:t>
        <a:bodyPr/>
        <a:lstStyle/>
        <a:p>
          <a:endParaRPr lang="en-US"/>
        </a:p>
      </dgm:t>
    </dgm:pt>
    <dgm:pt modelId="{C949D5CB-3248-41EC-8AEA-45A0A7F8CC66}" type="pres">
      <dgm:prSet presAssocID="{7A7CE479-32FB-4E10-B81E-93A6E4811DDE}" presName="connectorText" presStyleLbl="sibTrans2D1" presStyleIdx="0" presStyleCnt="6"/>
      <dgm:spPr/>
      <dgm:t>
        <a:bodyPr/>
        <a:lstStyle/>
        <a:p>
          <a:endParaRPr lang="en-US"/>
        </a:p>
      </dgm:t>
    </dgm:pt>
    <dgm:pt modelId="{B5E34577-BF2B-4112-9AA5-4D287D148DB1}" type="pres">
      <dgm:prSet presAssocID="{08C1B722-FED8-416D-86D9-34FD7665F35E}" presName="node" presStyleLbl="node1" presStyleIdx="1" presStyleCnt="7" custScaleX="19773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E1408A8-A5B9-4B6C-A07A-21C5D100B9D0}" type="pres">
      <dgm:prSet presAssocID="{827B9E3D-DB9B-453E-ABD8-AEBB23796D77}" presName="sibTrans" presStyleLbl="sibTrans2D1" presStyleIdx="1" presStyleCnt="6"/>
      <dgm:spPr/>
      <dgm:t>
        <a:bodyPr/>
        <a:lstStyle/>
        <a:p>
          <a:endParaRPr lang="en-US"/>
        </a:p>
      </dgm:t>
    </dgm:pt>
    <dgm:pt modelId="{48AE8386-9973-4A51-AA96-8A4E71F794E3}" type="pres">
      <dgm:prSet presAssocID="{827B9E3D-DB9B-453E-ABD8-AEBB23796D77}" presName="connectorText" presStyleLbl="sibTrans2D1" presStyleIdx="1" presStyleCnt="6"/>
      <dgm:spPr/>
      <dgm:t>
        <a:bodyPr/>
        <a:lstStyle/>
        <a:p>
          <a:endParaRPr lang="en-US"/>
        </a:p>
      </dgm:t>
    </dgm:pt>
    <dgm:pt modelId="{0506E3E2-7E20-491A-8B53-FF86F77A9E9C}" type="pres">
      <dgm:prSet presAssocID="{1C4AC814-CA69-476B-9001-1DC01B901362}" presName="node" presStyleLbl="node1" presStyleIdx="2" presStyleCnt="7" custScaleX="19290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61B4D53-AD0E-46E2-8A89-A00486CE422D}" type="pres">
      <dgm:prSet presAssocID="{D5004352-96B3-4A5C-A784-9683B2077EE8}" presName="sibTrans" presStyleLbl="sibTrans2D1" presStyleIdx="2" presStyleCnt="6"/>
      <dgm:spPr/>
      <dgm:t>
        <a:bodyPr/>
        <a:lstStyle/>
        <a:p>
          <a:endParaRPr lang="en-US"/>
        </a:p>
      </dgm:t>
    </dgm:pt>
    <dgm:pt modelId="{34D7FED5-3EFE-442F-A482-82FEF6B4AC35}" type="pres">
      <dgm:prSet presAssocID="{D5004352-96B3-4A5C-A784-9683B2077EE8}" presName="connectorText" presStyleLbl="sibTrans2D1" presStyleIdx="2" presStyleCnt="6"/>
      <dgm:spPr/>
      <dgm:t>
        <a:bodyPr/>
        <a:lstStyle/>
        <a:p>
          <a:endParaRPr lang="en-US"/>
        </a:p>
      </dgm:t>
    </dgm:pt>
    <dgm:pt modelId="{6F56C4B0-85E6-456E-9CC1-04C13D4DCFC0}" type="pres">
      <dgm:prSet presAssocID="{CBD571DD-4B3D-4F3B-A8BC-E9E86E96FA78}" presName="node" presStyleLbl="node1" presStyleIdx="3" presStyleCnt="7" custScaleX="19290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DB3DB01-6CEF-409B-94E2-FF3DF3BA2FB9}" type="pres">
      <dgm:prSet presAssocID="{0AA44154-D5F6-435D-9D98-1C88DB3E4F00}" presName="sibTrans" presStyleLbl="sibTrans2D1" presStyleIdx="3" presStyleCnt="6"/>
      <dgm:spPr/>
      <dgm:t>
        <a:bodyPr/>
        <a:lstStyle/>
        <a:p>
          <a:endParaRPr lang="en-US"/>
        </a:p>
      </dgm:t>
    </dgm:pt>
    <dgm:pt modelId="{B0B6C953-711D-4F1A-AEC2-E5045075D9D3}" type="pres">
      <dgm:prSet presAssocID="{0AA44154-D5F6-435D-9D98-1C88DB3E4F00}" presName="connectorText" presStyleLbl="sibTrans2D1" presStyleIdx="3" presStyleCnt="6"/>
      <dgm:spPr/>
      <dgm:t>
        <a:bodyPr/>
        <a:lstStyle/>
        <a:p>
          <a:endParaRPr lang="en-US"/>
        </a:p>
      </dgm:t>
    </dgm:pt>
    <dgm:pt modelId="{02671D14-48B2-436E-9B26-F50CC5ED15F7}" type="pres">
      <dgm:prSet presAssocID="{2C2C3BBF-448A-40D8-85BC-F54BD16F0B7D}" presName="node" presStyleLbl="node1" presStyleIdx="4" presStyleCnt="7" custScaleX="19290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1001BCA-54AF-4402-95FA-A99B12630900}" type="pres">
      <dgm:prSet presAssocID="{4EF65C65-3968-4620-8818-E2506CC2D4A4}" presName="sibTrans" presStyleLbl="sibTrans2D1" presStyleIdx="4" presStyleCnt="6"/>
      <dgm:spPr/>
      <dgm:t>
        <a:bodyPr/>
        <a:lstStyle/>
        <a:p>
          <a:endParaRPr lang="en-US"/>
        </a:p>
      </dgm:t>
    </dgm:pt>
    <dgm:pt modelId="{3ED056E8-9F7B-49A4-83DE-0368DF4E61FD}" type="pres">
      <dgm:prSet presAssocID="{4EF65C65-3968-4620-8818-E2506CC2D4A4}" presName="connectorText" presStyleLbl="sibTrans2D1" presStyleIdx="4" presStyleCnt="6"/>
      <dgm:spPr/>
      <dgm:t>
        <a:bodyPr/>
        <a:lstStyle/>
        <a:p>
          <a:endParaRPr lang="en-US"/>
        </a:p>
      </dgm:t>
    </dgm:pt>
    <dgm:pt modelId="{4DCC98E8-EE07-401B-AE07-0F4A0D0303B0}" type="pres">
      <dgm:prSet presAssocID="{9A286106-B51E-46B2-8E8F-1873838228C6}" presName="node" presStyleLbl="node1" presStyleIdx="5" presStyleCnt="7" custScaleX="20004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9D6EDA1-1227-473D-85BB-65B1A2EAE2FE}" type="pres">
      <dgm:prSet presAssocID="{DF81FC00-52C0-4B84-9431-726F96C5BE7B}" presName="sibTrans" presStyleLbl="sibTrans2D1" presStyleIdx="5" presStyleCnt="6"/>
      <dgm:spPr/>
      <dgm:t>
        <a:bodyPr/>
        <a:lstStyle/>
        <a:p>
          <a:endParaRPr lang="en-US"/>
        </a:p>
      </dgm:t>
    </dgm:pt>
    <dgm:pt modelId="{7B8EAE09-3B50-4A32-8B05-7C153F5860CE}" type="pres">
      <dgm:prSet presAssocID="{DF81FC00-52C0-4B84-9431-726F96C5BE7B}" presName="connectorText" presStyleLbl="sibTrans2D1" presStyleIdx="5" presStyleCnt="6"/>
      <dgm:spPr/>
      <dgm:t>
        <a:bodyPr/>
        <a:lstStyle/>
        <a:p>
          <a:endParaRPr lang="en-US"/>
        </a:p>
      </dgm:t>
    </dgm:pt>
    <dgm:pt modelId="{FFB7D7FC-FDE3-49CF-880F-08A419578524}" type="pres">
      <dgm:prSet presAssocID="{607C2B8E-0468-4A7B-BCBC-6D00C67FA5D1}" presName="node" presStyleLbl="node1" presStyleIdx="6" presStyleCnt="7" custScaleX="20004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27EB9AD-1E19-4432-B2BE-1D2510E98F21}" srcId="{4B226F3F-6723-480B-837A-F98BF8244FCF}" destId="{9A286106-B51E-46B2-8E8F-1873838228C6}" srcOrd="5" destOrd="0" parTransId="{83C31150-3D38-4FC1-A30C-9C9CD2A7F8EF}" sibTransId="{DF81FC00-52C0-4B84-9431-726F96C5BE7B}"/>
    <dgm:cxn modelId="{824DB59E-389E-45F9-A25D-4595189107BA}" type="presOf" srcId="{4B226F3F-6723-480B-837A-F98BF8244FCF}" destId="{04C45420-61D4-4A61-80FB-103B08B3D771}" srcOrd="0" destOrd="0" presId="urn:microsoft.com/office/officeart/2005/8/layout/process2"/>
    <dgm:cxn modelId="{44DF251C-A6D7-4058-A8E8-1F0BCF6653A1}" type="presOf" srcId="{0AA44154-D5F6-435D-9D98-1C88DB3E4F00}" destId="{B0B6C953-711D-4F1A-AEC2-E5045075D9D3}" srcOrd="1" destOrd="0" presId="urn:microsoft.com/office/officeart/2005/8/layout/process2"/>
    <dgm:cxn modelId="{3FEF274D-6621-4DC9-903D-737121BDFC60}" type="presOf" srcId="{607C2B8E-0468-4A7B-BCBC-6D00C67FA5D1}" destId="{FFB7D7FC-FDE3-49CF-880F-08A419578524}" srcOrd="0" destOrd="0" presId="urn:microsoft.com/office/officeart/2005/8/layout/process2"/>
    <dgm:cxn modelId="{C23C7D04-D815-414D-A3CC-DB68EB883D33}" type="presOf" srcId="{7A7CE479-32FB-4E10-B81E-93A6E4811DDE}" destId="{C949D5CB-3248-41EC-8AEA-45A0A7F8CC66}" srcOrd="1" destOrd="0" presId="urn:microsoft.com/office/officeart/2005/8/layout/process2"/>
    <dgm:cxn modelId="{7944FA2F-E6F1-4680-B8F9-8AF7FB20DF77}" srcId="{4B226F3F-6723-480B-837A-F98BF8244FCF}" destId="{0764CACF-E62B-4AEE-81BE-7878C57C940E}" srcOrd="0" destOrd="0" parTransId="{B4DFD3F4-1511-42EC-A35F-2BDC8B2DD123}" sibTransId="{7A7CE479-32FB-4E10-B81E-93A6E4811DDE}"/>
    <dgm:cxn modelId="{8411E759-85F3-4A1D-9AFB-04CE41E43688}" type="presOf" srcId="{9A286106-B51E-46B2-8E8F-1873838228C6}" destId="{4DCC98E8-EE07-401B-AE07-0F4A0D0303B0}" srcOrd="0" destOrd="0" presId="urn:microsoft.com/office/officeart/2005/8/layout/process2"/>
    <dgm:cxn modelId="{AF56FE1A-4DB7-4205-8DDA-54413C46822D}" type="presOf" srcId="{4EF65C65-3968-4620-8818-E2506CC2D4A4}" destId="{3ED056E8-9F7B-49A4-83DE-0368DF4E61FD}" srcOrd="1" destOrd="0" presId="urn:microsoft.com/office/officeart/2005/8/layout/process2"/>
    <dgm:cxn modelId="{0CE6B59B-3700-4C60-8FB4-59AB7F438A43}" type="presOf" srcId="{2C2C3BBF-448A-40D8-85BC-F54BD16F0B7D}" destId="{02671D14-48B2-436E-9B26-F50CC5ED15F7}" srcOrd="0" destOrd="0" presId="urn:microsoft.com/office/officeart/2005/8/layout/process2"/>
    <dgm:cxn modelId="{07C7767D-2070-4E58-BB95-10BCB23756F1}" type="presOf" srcId="{4EF65C65-3968-4620-8818-E2506CC2D4A4}" destId="{31001BCA-54AF-4402-95FA-A99B12630900}" srcOrd="0" destOrd="0" presId="urn:microsoft.com/office/officeart/2005/8/layout/process2"/>
    <dgm:cxn modelId="{3978C0B1-BEE2-42DC-BC3D-6B52E3282B96}" type="presOf" srcId="{0764CACF-E62B-4AEE-81BE-7878C57C940E}" destId="{FA38A557-B253-4B68-B175-A382A146360E}" srcOrd="0" destOrd="0" presId="urn:microsoft.com/office/officeart/2005/8/layout/process2"/>
    <dgm:cxn modelId="{FD76C386-5FB4-48E6-9C55-0FB9937AF096}" type="presOf" srcId="{1C4AC814-CA69-476B-9001-1DC01B901362}" destId="{0506E3E2-7E20-491A-8B53-FF86F77A9E9C}" srcOrd="0" destOrd="0" presId="urn:microsoft.com/office/officeart/2005/8/layout/process2"/>
    <dgm:cxn modelId="{7E89D9C6-7EE5-486E-A0D8-70C84F740FA7}" type="presOf" srcId="{827B9E3D-DB9B-453E-ABD8-AEBB23796D77}" destId="{4E1408A8-A5B9-4B6C-A07A-21C5D100B9D0}" srcOrd="0" destOrd="0" presId="urn:microsoft.com/office/officeart/2005/8/layout/process2"/>
    <dgm:cxn modelId="{6DFCBFD9-7589-4C6D-B412-A09DEC6B3AFD}" type="presOf" srcId="{D5004352-96B3-4A5C-A784-9683B2077EE8}" destId="{34D7FED5-3EFE-442F-A482-82FEF6B4AC35}" srcOrd="1" destOrd="0" presId="urn:microsoft.com/office/officeart/2005/8/layout/process2"/>
    <dgm:cxn modelId="{D5949EFD-A453-4E92-A279-F97C16240A51}" type="presOf" srcId="{CBD571DD-4B3D-4F3B-A8BC-E9E86E96FA78}" destId="{6F56C4B0-85E6-456E-9CC1-04C13D4DCFC0}" srcOrd="0" destOrd="0" presId="urn:microsoft.com/office/officeart/2005/8/layout/process2"/>
    <dgm:cxn modelId="{0A355820-D067-4CC8-9EED-5A72CECFCB67}" type="presOf" srcId="{DF81FC00-52C0-4B84-9431-726F96C5BE7B}" destId="{99D6EDA1-1227-473D-85BB-65B1A2EAE2FE}" srcOrd="0" destOrd="0" presId="urn:microsoft.com/office/officeart/2005/8/layout/process2"/>
    <dgm:cxn modelId="{D4A3AE2F-34AF-47BA-8E24-901F5FC0724C}" type="presOf" srcId="{0AA44154-D5F6-435D-9D98-1C88DB3E4F00}" destId="{4DB3DB01-6CEF-409B-94E2-FF3DF3BA2FB9}" srcOrd="0" destOrd="0" presId="urn:microsoft.com/office/officeart/2005/8/layout/process2"/>
    <dgm:cxn modelId="{5A39C6DC-2416-4826-96C5-801C87CE8091}" srcId="{4B226F3F-6723-480B-837A-F98BF8244FCF}" destId="{08C1B722-FED8-416D-86D9-34FD7665F35E}" srcOrd="1" destOrd="0" parTransId="{6461003D-E9E0-43C1-851C-B8215B4750DC}" sibTransId="{827B9E3D-DB9B-453E-ABD8-AEBB23796D77}"/>
    <dgm:cxn modelId="{FF96A6BF-B300-4DC1-989B-E4E22B2E4506}" srcId="{4B226F3F-6723-480B-837A-F98BF8244FCF}" destId="{1C4AC814-CA69-476B-9001-1DC01B901362}" srcOrd="2" destOrd="0" parTransId="{F3608CB4-088A-4860-9225-C474030A9CCB}" sibTransId="{D5004352-96B3-4A5C-A784-9683B2077EE8}"/>
    <dgm:cxn modelId="{0C41131F-86C7-46E4-A34B-45A8462DC294}" srcId="{4B226F3F-6723-480B-837A-F98BF8244FCF}" destId="{CBD571DD-4B3D-4F3B-A8BC-E9E86E96FA78}" srcOrd="3" destOrd="0" parTransId="{D18E14B0-C2EC-48F9-84E1-FF65D512BCDB}" sibTransId="{0AA44154-D5F6-435D-9D98-1C88DB3E4F00}"/>
    <dgm:cxn modelId="{7202A2D9-C633-40EF-916E-9AA8BCCB9CDD}" type="presOf" srcId="{D5004352-96B3-4A5C-A784-9683B2077EE8}" destId="{A61B4D53-AD0E-46E2-8A89-A00486CE422D}" srcOrd="0" destOrd="0" presId="urn:microsoft.com/office/officeart/2005/8/layout/process2"/>
    <dgm:cxn modelId="{E5A01069-3EC0-4C3F-9557-FBCD69260D6D}" type="presOf" srcId="{827B9E3D-DB9B-453E-ABD8-AEBB23796D77}" destId="{48AE8386-9973-4A51-AA96-8A4E71F794E3}" srcOrd="1" destOrd="0" presId="urn:microsoft.com/office/officeart/2005/8/layout/process2"/>
    <dgm:cxn modelId="{2812CFAD-4590-475F-828B-CFB2EA000ACA}" type="presOf" srcId="{7A7CE479-32FB-4E10-B81E-93A6E4811DDE}" destId="{21E32A2D-E6A0-4DE6-9EC4-2C2F9F82D51E}" srcOrd="0" destOrd="0" presId="urn:microsoft.com/office/officeart/2005/8/layout/process2"/>
    <dgm:cxn modelId="{E044DA04-8552-4D93-9E75-C6375185157F}" srcId="{4B226F3F-6723-480B-837A-F98BF8244FCF}" destId="{2C2C3BBF-448A-40D8-85BC-F54BD16F0B7D}" srcOrd="4" destOrd="0" parTransId="{FAF7C5DF-50C1-4AB0-8478-8516192A5D94}" sibTransId="{4EF65C65-3968-4620-8818-E2506CC2D4A4}"/>
    <dgm:cxn modelId="{DE05D2B6-78BB-494B-835E-C94E2A354F17}" type="presOf" srcId="{08C1B722-FED8-416D-86D9-34FD7665F35E}" destId="{B5E34577-BF2B-4112-9AA5-4D287D148DB1}" srcOrd="0" destOrd="0" presId="urn:microsoft.com/office/officeart/2005/8/layout/process2"/>
    <dgm:cxn modelId="{EB346104-685A-4080-892D-3C529665B370}" srcId="{4B226F3F-6723-480B-837A-F98BF8244FCF}" destId="{607C2B8E-0468-4A7B-BCBC-6D00C67FA5D1}" srcOrd="6" destOrd="0" parTransId="{9EF1AECE-A631-42C8-89E1-0A1875E19A79}" sibTransId="{24D017CA-ADA2-4ED3-8E0E-323148A5A3E2}"/>
    <dgm:cxn modelId="{7A846FB4-1A27-476D-9303-271F08F5333B}" type="presOf" srcId="{DF81FC00-52C0-4B84-9431-726F96C5BE7B}" destId="{7B8EAE09-3B50-4A32-8B05-7C153F5860CE}" srcOrd="1" destOrd="0" presId="urn:microsoft.com/office/officeart/2005/8/layout/process2"/>
    <dgm:cxn modelId="{D46358E6-ED92-41E6-A7D6-1423697BDF21}" type="presParOf" srcId="{04C45420-61D4-4A61-80FB-103B08B3D771}" destId="{FA38A557-B253-4B68-B175-A382A146360E}" srcOrd="0" destOrd="0" presId="urn:microsoft.com/office/officeart/2005/8/layout/process2"/>
    <dgm:cxn modelId="{6A337738-845D-49C4-ADC9-8F69C0B1920F}" type="presParOf" srcId="{04C45420-61D4-4A61-80FB-103B08B3D771}" destId="{21E32A2D-E6A0-4DE6-9EC4-2C2F9F82D51E}" srcOrd="1" destOrd="0" presId="urn:microsoft.com/office/officeart/2005/8/layout/process2"/>
    <dgm:cxn modelId="{C32ECC7F-3691-4CB3-AAB9-1F09BB26E4DC}" type="presParOf" srcId="{21E32A2D-E6A0-4DE6-9EC4-2C2F9F82D51E}" destId="{C949D5CB-3248-41EC-8AEA-45A0A7F8CC66}" srcOrd="0" destOrd="0" presId="urn:microsoft.com/office/officeart/2005/8/layout/process2"/>
    <dgm:cxn modelId="{B68B3D70-8CF4-45AD-80E7-5B6519E4E924}" type="presParOf" srcId="{04C45420-61D4-4A61-80FB-103B08B3D771}" destId="{B5E34577-BF2B-4112-9AA5-4D287D148DB1}" srcOrd="2" destOrd="0" presId="urn:microsoft.com/office/officeart/2005/8/layout/process2"/>
    <dgm:cxn modelId="{266E585E-2338-4A4E-8A08-1BC6CC01FC64}" type="presParOf" srcId="{04C45420-61D4-4A61-80FB-103B08B3D771}" destId="{4E1408A8-A5B9-4B6C-A07A-21C5D100B9D0}" srcOrd="3" destOrd="0" presId="urn:microsoft.com/office/officeart/2005/8/layout/process2"/>
    <dgm:cxn modelId="{4E1A505B-DA6C-426E-A1D6-7534EABC3A55}" type="presParOf" srcId="{4E1408A8-A5B9-4B6C-A07A-21C5D100B9D0}" destId="{48AE8386-9973-4A51-AA96-8A4E71F794E3}" srcOrd="0" destOrd="0" presId="urn:microsoft.com/office/officeart/2005/8/layout/process2"/>
    <dgm:cxn modelId="{7856667A-D72E-49D0-A982-94648352D3DB}" type="presParOf" srcId="{04C45420-61D4-4A61-80FB-103B08B3D771}" destId="{0506E3E2-7E20-491A-8B53-FF86F77A9E9C}" srcOrd="4" destOrd="0" presId="urn:microsoft.com/office/officeart/2005/8/layout/process2"/>
    <dgm:cxn modelId="{3692A6D6-EC5C-41EC-8F0C-CF08F3503848}" type="presParOf" srcId="{04C45420-61D4-4A61-80FB-103B08B3D771}" destId="{A61B4D53-AD0E-46E2-8A89-A00486CE422D}" srcOrd="5" destOrd="0" presId="urn:microsoft.com/office/officeart/2005/8/layout/process2"/>
    <dgm:cxn modelId="{DCF688D5-C456-4A86-BFE8-61AE12077BA0}" type="presParOf" srcId="{A61B4D53-AD0E-46E2-8A89-A00486CE422D}" destId="{34D7FED5-3EFE-442F-A482-82FEF6B4AC35}" srcOrd="0" destOrd="0" presId="urn:microsoft.com/office/officeart/2005/8/layout/process2"/>
    <dgm:cxn modelId="{2562BEE1-A052-409E-B41B-0ADC75A3C52C}" type="presParOf" srcId="{04C45420-61D4-4A61-80FB-103B08B3D771}" destId="{6F56C4B0-85E6-456E-9CC1-04C13D4DCFC0}" srcOrd="6" destOrd="0" presId="urn:microsoft.com/office/officeart/2005/8/layout/process2"/>
    <dgm:cxn modelId="{84102E90-16EA-4361-9CBC-D537999165AC}" type="presParOf" srcId="{04C45420-61D4-4A61-80FB-103B08B3D771}" destId="{4DB3DB01-6CEF-409B-94E2-FF3DF3BA2FB9}" srcOrd="7" destOrd="0" presId="urn:microsoft.com/office/officeart/2005/8/layout/process2"/>
    <dgm:cxn modelId="{CBF819E3-A1DB-4966-8E36-E7E5400BE91C}" type="presParOf" srcId="{4DB3DB01-6CEF-409B-94E2-FF3DF3BA2FB9}" destId="{B0B6C953-711D-4F1A-AEC2-E5045075D9D3}" srcOrd="0" destOrd="0" presId="urn:microsoft.com/office/officeart/2005/8/layout/process2"/>
    <dgm:cxn modelId="{7ECB8F30-D308-4C84-9D82-0B7C4687F077}" type="presParOf" srcId="{04C45420-61D4-4A61-80FB-103B08B3D771}" destId="{02671D14-48B2-436E-9B26-F50CC5ED15F7}" srcOrd="8" destOrd="0" presId="urn:microsoft.com/office/officeart/2005/8/layout/process2"/>
    <dgm:cxn modelId="{2DEC8347-1593-4AA4-B892-116AA75FFE13}" type="presParOf" srcId="{04C45420-61D4-4A61-80FB-103B08B3D771}" destId="{31001BCA-54AF-4402-95FA-A99B12630900}" srcOrd="9" destOrd="0" presId="urn:microsoft.com/office/officeart/2005/8/layout/process2"/>
    <dgm:cxn modelId="{0B8D100F-8A63-4671-9C66-A8AD21337491}" type="presParOf" srcId="{31001BCA-54AF-4402-95FA-A99B12630900}" destId="{3ED056E8-9F7B-49A4-83DE-0368DF4E61FD}" srcOrd="0" destOrd="0" presId="urn:microsoft.com/office/officeart/2005/8/layout/process2"/>
    <dgm:cxn modelId="{BF29FC50-386A-411D-B6B4-A17AE48A3055}" type="presParOf" srcId="{04C45420-61D4-4A61-80FB-103B08B3D771}" destId="{4DCC98E8-EE07-401B-AE07-0F4A0D0303B0}" srcOrd="10" destOrd="0" presId="urn:microsoft.com/office/officeart/2005/8/layout/process2"/>
    <dgm:cxn modelId="{44056195-7BF0-422F-AB60-8E62DBD0C26F}" type="presParOf" srcId="{04C45420-61D4-4A61-80FB-103B08B3D771}" destId="{99D6EDA1-1227-473D-85BB-65B1A2EAE2FE}" srcOrd="11" destOrd="0" presId="urn:microsoft.com/office/officeart/2005/8/layout/process2"/>
    <dgm:cxn modelId="{4F6DC743-BC1E-4001-985E-5309199B64D6}" type="presParOf" srcId="{99D6EDA1-1227-473D-85BB-65B1A2EAE2FE}" destId="{7B8EAE09-3B50-4A32-8B05-7C153F5860CE}" srcOrd="0" destOrd="0" presId="urn:microsoft.com/office/officeart/2005/8/layout/process2"/>
    <dgm:cxn modelId="{59589AE9-1F79-4D54-AE8C-851F89098481}" type="presParOf" srcId="{04C45420-61D4-4A61-80FB-103B08B3D771}" destId="{FFB7D7FC-FDE3-49CF-880F-08A419578524}" srcOrd="12" destOrd="0" presId="urn:microsoft.com/office/officeart/2005/8/layout/process2"/>
  </dgm:cxnLst>
  <dgm:bg/>
  <dgm:whole/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4B226F3F-6723-480B-837A-F98BF8244FCF}" type="doc">
      <dgm:prSet loTypeId="urn:microsoft.com/office/officeart/2005/8/layout/process2" loCatId="process" qsTypeId="urn:microsoft.com/office/officeart/2005/8/quickstyle/3d2" qsCatId="3D" csTypeId="urn:microsoft.com/office/officeart/2005/8/colors/accent0_3" csCatId="mainScheme" phldr="1"/>
      <dgm:spPr/>
    </dgm:pt>
    <dgm:pt modelId="{0764CACF-E62B-4AEE-81BE-7878C57C940E}">
      <dgm:prSet phldrT="[Text]" custT="1"/>
      <dgm:spPr/>
      <dgm:t>
        <a:bodyPr/>
        <a:lstStyle/>
        <a:p>
          <a:r>
            <a:rPr lang="en-US" sz="1800" b="1" dirty="0" smtClean="0"/>
            <a:t>Data  in Db as text files</a:t>
          </a:r>
          <a:endParaRPr lang="en-US" sz="1800" b="1" dirty="0"/>
        </a:p>
      </dgm:t>
    </dgm:pt>
    <dgm:pt modelId="{B4DFD3F4-1511-42EC-A35F-2BDC8B2DD123}" type="parTrans" cxnId="{7944FA2F-E6F1-4680-B8F9-8AF7FB20DF77}">
      <dgm:prSet/>
      <dgm:spPr/>
      <dgm:t>
        <a:bodyPr/>
        <a:lstStyle/>
        <a:p>
          <a:endParaRPr lang="en-US"/>
        </a:p>
      </dgm:t>
    </dgm:pt>
    <dgm:pt modelId="{7A7CE479-32FB-4E10-B81E-93A6E4811DDE}" type="sibTrans" cxnId="{7944FA2F-E6F1-4680-B8F9-8AF7FB20DF77}">
      <dgm:prSet/>
      <dgm:spPr/>
      <dgm:t>
        <a:bodyPr/>
        <a:lstStyle/>
        <a:p>
          <a:endParaRPr lang="en-US"/>
        </a:p>
      </dgm:t>
    </dgm:pt>
    <dgm:pt modelId="{08C1B722-FED8-416D-86D9-34FD7665F35E}">
      <dgm:prSet phldrT="[Text]" custT="1"/>
      <dgm:spPr/>
      <dgm:t>
        <a:bodyPr/>
        <a:lstStyle/>
        <a:p>
          <a:r>
            <a:rPr lang="en-US" sz="1800" b="1" dirty="0" smtClean="0"/>
            <a:t>Label extraction and Corpus generation</a:t>
          </a:r>
          <a:endParaRPr lang="en-US" sz="1800" b="1" dirty="0"/>
        </a:p>
      </dgm:t>
    </dgm:pt>
    <dgm:pt modelId="{6461003D-E9E0-43C1-851C-B8215B4750DC}" type="parTrans" cxnId="{5A39C6DC-2416-4826-96C5-801C87CE8091}">
      <dgm:prSet/>
      <dgm:spPr/>
      <dgm:t>
        <a:bodyPr/>
        <a:lstStyle/>
        <a:p>
          <a:endParaRPr lang="en-US"/>
        </a:p>
      </dgm:t>
    </dgm:pt>
    <dgm:pt modelId="{827B9E3D-DB9B-453E-ABD8-AEBB23796D77}" type="sibTrans" cxnId="{5A39C6DC-2416-4826-96C5-801C87CE8091}">
      <dgm:prSet/>
      <dgm:spPr/>
      <dgm:t>
        <a:bodyPr/>
        <a:lstStyle/>
        <a:p>
          <a:endParaRPr lang="en-US"/>
        </a:p>
      </dgm:t>
    </dgm:pt>
    <dgm:pt modelId="{1C4AC814-CA69-476B-9001-1DC01B901362}">
      <dgm:prSet phldrT="[Text]" custT="1"/>
      <dgm:spPr/>
      <dgm:t>
        <a:bodyPr/>
        <a:lstStyle/>
        <a:p>
          <a:r>
            <a:rPr lang="en-US" sz="1800" b="1" dirty="0" smtClean="0"/>
            <a:t>Train using Doc2Vec</a:t>
          </a:r>
          <a:endParaRPr lang="en-US" sz="1800" b="1" dirty="0"/>
        </a:p>
      </dgm:t>
    </dgm:pt>
    <dgm:pt modelId="{F3608CB4-088A-4860-9225-C474030A9CCB}" type="parTrans" cxnId="{FF96A6BF-B300-4DC1-989B-E4E22B2E4506}">
      <dgm:prSet/>
      <dgm:spPr/>
      <dgm:t>
        <a:bodyPr/>
        <a:lstStyle/>
        <a:p>
          <a:endParaRPr lang="en-US"/>
        </a:p>
      </dgm:t>
    </dgm:pt>
    <dgm:pt modelId="{D5004352-96B3-4A5C-A784-9683B2077EE8}" type="sibTrans" cxnId="{FF96A6BF-B300-4DC1-989B-E4E22B2E4506}">
      <dgm:prSet/>
      <dgm:spPr/>
      <dgm:t>
        <a:bodyPr/>
        <a:lstStyle/>
        <a:p>
          <a:endParaRPr lang="en-US"/>
        </a:p>
      </dgm:t>
    </dgm:pt>
    <dgm:pt modelId="{9A286106-B51E-46B2-8E8F-1873838228C6}">
      <dgm:prSet phldrT="[Text]" custT="1"/>
      <dgm:spPr/>
      <dgm:t>
        <a:bodyPr/>
        <a:lstStyle/>
        <a:p>
          <a:r>
            <a:rPr lang="en-US" sz="1800" b="1" dirty="0" smtClean="0"/>
            <a:t>Cosine similarity between documents</a:t>
          </a:r>
          <a:endParaRPr lang="en-US" sz="1800" b="1" dirty="0"/>
        </a:p>
      </dgm:t>
    </dgm:pt>
    <dgm:pt modelId="{83C31150-3D38-4FC1-A30C-9C9CD2A7F8EF}" type="parTrans" cxnId="{627EB9AD-1E19-4432-B2BE-1D2510E98F21}">
      <dgm:prSet/>
      <dgm:spPr/>
      <dgm:t>
        <a:bodyPr/>
        <a:lstStyle/>
        <a:p>
          <a:endParaRPr lang="en-US"/>
        </a:p>
      </dgm:t>
    </dgm:pt>
    <dgm:pt modelId="{DF81FC00-52C0-4B84-9431-726F96C5BE7B}" type="sibTrans" cxnId="{627EB9AD-1E19-4432-B2BE-1D2510E98F21}">
      <dgm:prSet/>
      <dgm:spPr/>
      <dgm:t>
        <a:bodyPr/>
        <a:lstStyle/>
        <a:p>
          <a:endParaRPr lang="en-US"/>
        </a:p>
      </dgm:t>
    </dgm:pt>
    <dgm:pt modelId="{CBD571DD-4B3D-4F3B-A8BC-E9E86E96FA78}">
      <dgm:prSet phldrT="[Text]" custT="1"/>
      <dgm:spPr/>
      <dgm:t>
        <a:bodyPr/>
        <a:lstStyle/>
        <a:p>
          <a:r>
            <a:rPr lang="en-US" sz="1800" b="1" dirty="0" smtClean="0"/>
            <a:t>Model saved after training </a:t>
          </a:r>
          <a:endParaRPr lang="en-US" sz="1800" b="1" dirty="0"/>
        </a:p>
      </dgm:t>
    </dgm:pt>
    <dgm:pt modelId="{D18E14B0-C2EC-48F9-84E1-FF65D512BCDB}" type="parTrans" cxnId="{0C41131F-86C7-46E4-A34B-45A8462DC294}">
      <dgm:prSet/>
      <dgm:spPr/>
      <dgm:t>
        <a:bodyPr/>
        <a:lstStyle/>
        <a:p>
          <a:endParaRPr lang="en-US"/>
        </a:p>
      </dgm:t>
    </dgm:pt>
    <dgm:pt modelId="{0AA44154-D5F6-435D-9D98-1C88DB3E4F00}" type="sibTrans" cxnId="{0C41131F-86C7-46E4-A34B-45A8462DC294}">
      <dgm:prSet/>
      <dgm:spPr/>
      <dgm:t>
        <a:bodyPr/>
        <a:lstStyle/>
        <a:p>
          <a:endParaRPr lang="en-US"/>
        </a:p>
      </dgm:t>
    </dgm:pt>
    <dgm:pt modelId="{2C2C3BBF-448A-40D8-85BC-F54BD16F0B7D}">
      <dgm:prSet phldrT="[Text]" custT="1"/>
      <dgm:spPr/>
      <dgm:t>
        <a:bodyPr/>
        <a:lstStyle/>
        <a:p>
          <a:r>
            <a:rPr lang="en-US" sz="1800" b="1" dirty="0" smtClean="0"/>
            <a:t>Testing of documents from trained data</a:t>
          </a:r>
          <a:endParaRPr lang="en-US" sz="1800" b="1" dirty="0"/>
        </a:p>
      </dgm:t>
    </dgm:pt>
    <dgm:pt modelId="{FAF7C5DF-50C1-4AB0-8478-8516192A5D94}" type="parTrans" cxnId="{E044DA04-8552-4D93-9E75-C6375185157F}">
      <dgm:prSet/>
      <dgm:spPr/>
      <dgm:t>
        <a:bodyPr/>
        <a:lstStyle/>
        <a:p>
          <a:endParaRPr lang="en-US"/>
        </a:p>
      </dgm:t>
    </dgm:pt>
    <dgm:pt modelId="{4EF65C65-3968-4620-8818-E2506CC2D4A4}" type="sibTrans" cxnId="{E044DA04-8552-4D93-9E75-C6375185157F}">
      <dgm:prSet/>
      <dgm:spPr/>
      <dgm:t>
        <a:bodyPr/>
        <a:lstStyle/>
        <a:p>
          <a:endParaRPr lang="en-US"/>
        </a:p>
      </dgm:t>
    </dgm:pt>
    <dgm:pt modelId="{607C2B8E-0468-4A7B-BCBC-6D00C67FA5D1}">
      <dgm:prSet phldrT="[Text]" custT="1"/>
      <dgm:spPr/>
      <dgm:t>
        <a:bodyPr/>
        <a:lstStyle/>
        <a:p>
          <a:r>
            <a:rPr lang="en-US" sz="1800" b="1" dirty="0" smtClean="0"/>
            <a:t>Extract document with corresponding similarity</a:t>
          </a:r>
          <a:endParaRPr lang="en-US" sz="1800" b="1" dirty="0"/>
        </a:p>
      </dgm:t>
    </dgm:pt>
    <dgm:pt modelId="{9EF1AECE-A631-42C8-89E1-0A1875E19A79}" type="parTrans" cxnId="{EB346104-685A-4080-892D-3C529665B370}">
      <dgm:prSet/>
      <dgm:spPr/>
      <dgm:t>
        <a:bodyPr/>
        <a:lstStyle/>
        <a:p>
          <a:endParaRPr lang="en-US"/>
        </a:p>
      </dgm:t>
    </dgm:pt>
    <dgm:pt modelId="{24D017CA-ADA2-4ED3-8E0E-323148A5A3E2}" type="sibTrans" cxnId="{EB346104-685A-4080-892D-3C529665B370}">
      <dgm:prSet/>
      <dgm:spPr/>
      <dgm:t>
        <a:bodyPr/>
        <a:lstStyle/>
        <a:p>
          <a:endParaRPr lang="en-US"/>
        </a:p>
      </dgm:t>
    </dgm:pt>
    <dgm:pt modelId="{04C45420-61D4-4A61-80FB-103B08B3D771}" type="pres">
      <dgm:prSet presAssocID="{4B226F3F-6723-480B-837A-F98BF8244FCF}" presName="linearFlow" presStyleCnt="0">
        <dgm:presLayoutVars>
          <dgm:resizeHandles val="exact"/>
        </dgm:presLayoutVars>
      </dgm:prSet>
      <dgm:spPr/>
    </dgm:pt>
    <dgm:pt modelId="{FA38A557-B253-4B68-B175-A382A146360E}" type="pres">
      <dgm:prSet presAssocID="{0764CACF-E62B-4AEE-81BE-7878C57C940E}" presName="node" presStyleLbl="node1" presStyleIdx="0" presStyleCnt="7" custScaleX="20872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1E32A2D-E6A0-4DE6-9EC4-2C2F9F82D51E}" type="pres">
      <dgm:prSet presAssocID="{7A7CE479-32FB-4E10-B81E-93A6E4811DDE}" presName="sibTrans" presStyleLbl="sibTrans2D1" presStyleIdx="0" presStyleCnt="6"/>
      <dgm:spPr/>
      <dgm:t>
        <a:bodyPr/>
        <a:lstStyle/>
        <a:p>
          <a:endParaRPr lang="en-US"/>
        </a:p>
      </dgm:t>
    </dgm:pt>
    <dgm:pt modelId="{C949D5CB-3248-41EC-8AEA-45A0A7F8CC66}" type="pres">
      <dgm:prSet presAssocID="{7A7CE479-32FB-4E10-B81E-93A6E4811DDE}" presName="connectorText" presStyleLbl="sibTrans2D1" presStyleIdx="0" presStyleCnt="6"/>
      <dgm:spPr/>
      <dgm:t>
        <a:bodyPr/>
        <a:lstStyle/>
        <a:p>
          <a:endParaRPr lang="en-US"/>
        </a:p>
      </dgm:t>
    </dgm:pt>
    <dgm:pt modelId="{B5E34577-BF2B-4112-9AA5-4D287D148DB1}" type="pres">
      <dgm:prSet presAssocID="{08C1B722-FED8-416D-86D9-34FD7665F35E}" presName="node" presStyleLbl="node1" presStyleIdx="1" presStyleCnt="7" custScaleX="19773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E1408A8-A5B9-4B6C-A07A-21C5D100B9D0}" type="pres">
      <dgm:prSet presAssocID="{827B9E3D-DB9B-453E-ABD8-AEBB23796D77}" presName="sibTrans" presStyleLbl="sibTrans2D1" presStyleIdx="1" presStyleCnt="6"/>
      <dgm:spPr/>
      <dgm:t>
        <a:bodyPr/>
        <a:lstStyle/>
        <a:p>
          <a:endParaRPr lang="en-US"/>
        </a:p>
      </dgm:t>
    </dgm:pt>
    <dgm:pt modelId="{48AE8386-9973-4A51-AA96-8A4E71F794E3}" type="pres">
      <dgm:prSet presAssocID="{827B9E3D-DB9B-453E-ABD8-AEBB23796D77}" presName="connectorText" presStyleLbl="sibTrans2D1" presStyleIdx="1" presStyleCnt="6"/>
      <dgm:spPr/>
      <dgm:t>
        <a:bodyPr/>
        <a:lstStyle/>
        <a:p>
          <a:endParaRPr lang="en-US"/>
        </a:p>
      </dgm:t>
    </dgm:pt>
    <dgm:pt modelId="{0506E3E2-7E20-491A-8B53-FF86F77A9E9C}" type="pres">
      <dgm:prSet presAssocID="{1C4AC814-CA69-476B-9001-1DC01B901362}" presName="node" presStyleLbl="node1" presStyleIdx="2" presStyleCnt="7" custScaleX="19290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61B4D53-AD0E-46E2-8A89-A00486CE422D}" type="pres">
      <dgm:prSet presAssocID="{D5004352-96B3-4A5C-A784-9683B2077EE8}" presName="sibTrans" presStyleLbl="sibTrans2D1" presStyleIdx="2" presStyleCnt="6"/>
      <dgm:spPr/>
      <dgm:t>
        <a:bodyPr/>
        <a:lstStyle/>
        <a:p>
          <a:endParaRPr lang="en-US"/>
        </a:p>
      </dgm:t>
    </dgm:pt>
    <dgm:pt modelId="{34D7FED5-3EFE-442F-A482-82FEF6B4AC35}" type="pres">
      <dgm:prSet presAssocID="{D5004352-96B3-4A5C-A784-9683B2077EE8}" presName="connectorText" presStyleLbl="sibTrans2D1" presStyleIdx="2" presStyleCnt="6"/>
      <dgm:spPr/>
      <dgm:t>
        <a:bodyPr/>
        <a:lstStyle/>
        <a:p>
          <a:endParaRPr lang="en-US"/>
        </a:p>
      </dgm:t>
    </dgm:pt>
    <dgm:pt modelId="{6F56C4B0-85E6-456E-9CC1-04C13D4DCFC0}" type="pres">
      <dgm:prSet presAssocID="{CBD571DD-4B3D-4F3B-A8BC-E9E86E96FA78}" presName="node" presStyleLbl="node1" presStyleIdx="3" presStyleCnt="7" custScaleX="19290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DB3DB01-6CEF-409B-94E2-FF3DF3BA2FB9}" type="pres">
      <dgm:prSet presAssocID="{0AA44154-D5F6-435D-9D98-1C88DB3E4F00}" presName="sibTrans" presStyleLbl="sibTrans2D1" presStyleIdx="3" presStyleCnt="6"/>
      <dgm:spPr/>
      <dgm:t>
        <a:bodyPr/>
        <a:lstStyle/>
        <a:p>
          <a:endParaRPr lang="en-US"/>
        </a:p>
      </dgm:t>
    </dgm:pt>
    <dgm:pt modelId="{B0B6C953-711D-4F1A-AEC2-E5045075D9D3}" type="pres">
      <dgm:prSet presAssocID="{0AA44154-D5F6-435D-9D98-1C88DB3E4F00}" presName="connectorText" presStyleLbl="sibTrans2D1" presStyleIdx="3" presStyleCnt="6"/>
      <dgm:spPr/>
      <dgm:t>
        <a:bodyPr/>
        <a:lstStyle/>
        <a:p>
          <a:endParaRPr lang="en-US"/>
        </a:p>
      </dgm:t>
    </dgm:pt>
    <dgm:pt modelId="{02671D14-48B2-436E-9B26-F50CC5ED15F7}" type="pres">
      <dgm:prSet presAssocID="{2C2C3BBF-448A-40D8-85BC-F54BD16F0B7D}" presName="node" presStyleLbl="node1" presStyleIdx="4" presStyleCnt="7" custScaleX="19290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1001BCA-54AF-4402-95FA-A99B12630900}" type="pres">
      <dgm:prSet presAssocID="{4EF65C65-3968-4620-8818-E2506CC2D4A4}" presName="sibTrans" presStyleLbl="sibTrans2D1" presStyleIdx="4" presStyleCnt="6"/>
      <dgm:spPr/>
      <dgm:t>
        <a:bodyPr/>
        <a:lstStyle/>
        <a:p>
          <a:endParaRPr lang="en-US"/>
        </a:p>
      </dgm:t>
    </dgm:pt>
    <dgm:pt modelId="{3ED056E8-9F7B-49A4-83DE-0368DF4E61FD}" type="pres">
      <dgm:prSet presAssocID="{4EF65C65-3968-4620-8818-E2506CC2D4A4}" presName="connectorText" presStyleLbl="sibTrans2D1" presStyleIdx="4" presStyleCnt="6"/>
      <dgm:spPr/>
      <dgm:t>
        <a:bodyPr/>
        <a:lstStyle/>
        <a:p>
          <a:endParaRPr lang="en-US"/>
        </a:p>
      </dgm:t>
    </dgm:pt>
    <dgm:pt modelId="{4DCC98E8-EE07-401B-AE07-0F4A0D0303B0}" type="pres">
      <dgm:prSet presAssocID="{9A286106-B51E-46B2-8E8F-1873838228C6}" presName="node" presStyleLbl="node1" presStyleIdx="5" presStyleCnt="7" custScaleX="20004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9D6EDA1-1227-473D-85BB-65B1A2EAE2FE}" type="pres">
      <dgm:prSet presAssocID="{DF81FC00-52C0-4B84-9431-726F96C5BE7B}" presName="sibTrans" presStyleLbl="sibTrans2D1" presStyleIdx="5" presStyleCnt="6"/>
      <dgm:spPr/>
      <dgm:t>
        <a:bodyPr/>
        <a:lstStyle/>
        <a:p>
          <a:endParaRPr lang="en-US"/>
        </a:p>
      </dgm:t>
    </dgm:pt>
    <dgm:pt modelId="{7B8EAE09-3B50-4A32-8B05-7C153F5860CE}" type="pres">
      <dgm:prSet presAssocID="{DF81FC00-52C0-4B84-9431-726F96C5BE7B}" presName="connectorText" presStyleLbl="sibTrans2D1" presStyleIdx="5" presStyleCnt="6"/>
      <dgm:spPr/>
      <dgm:t>
        <a:bodyPr/>
        <a:lstStyle/>
        <a:p>
          <a:endParaRPr lang="en-US"/>
        </a:p>
      </dgm:t>
    </dgm:pt>
    <dgm:pt modelId="{FFB7D7FC-FDE3-49CF-880F-08A419578524}" type="pres">
      <dgm:prSet presAssocID="{607C2B8E-0468-4A7B-BCBC-6D00C67FA5D1}" presName="node" presStyleLbl="node1" presStyleIdx="6" presStyleCnt="7" custScaleX="20739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F5C7749-017B-40F6-BB10-509D031B2863}" type="presOf" srcId="{DF81FC00-52C0-4B84-9431-726F96C5BE7B}" destId="{7B8EAE09-3B50-4A32-8B05-7C153F5860CE}" srcOrd="1" destOrd="0" presId="urn:microsoft.com/office/officeart/2005/8/layout/process2"/>
    <dgm:cxn modelId="{76216C83-B8BF-465F-939C-AB3C7B4B1C51}" type="presOf" srcId="{08C1B722-FED8-416D-86D9-34FD7665F35E}" destId="{B5E34577-BF2B-4112-9AA5-4D287D148DB1}" srcOrd="0" destOrd="0" presId="urn:microsoft.com/office/officeart/2005/8/layout/process2"/>
    <dgm:cxn modelId="{62C1E3C3-83C6-4B5F-96C4-7C3AC729E4F6}" type="presOf" srcId="{CBD571DD-4B3D-4F3B-A8BC-E9E86E96FA78}" destId="{6F56C4B0-85E6-456E-9CC1-04C13D4DCFC0}" srcOrd="0" destOrd="0" presId="urn:microsoft.com/office/officeart/2005/8/layout/process2"/>
    <dgm:cxn modelId="{1AD4D671-6575-4D5C-A566-4BFF23B5F846}" type="presOf" srcId="{0AA44154-D5F6-435D-9D98-1C88DB3E4F00}" destId="{B0B6C953-711D-4F1A-AEC2-E5045075D9D3}" srcOrd="1" destOrd="0" presId="urn:microsoft.com/office/officeart/2005/8/layout/process2"/>
    <dgm:cxn modelId="{EAD29BF0-EEA3-43A4-B6F0-47C91203FE4A}" type="presOf" srcId="{7A7CE479-32FB-4E10-B81E-93A6E4811DDE}" destId="{C949D5CB-3248-41EC-8AEA-45A0A7F8CC66}" srcOrd="1" destOrd="0" presId="urn:microsoft.com/office/officeart/2005/8/layout/process2"/>
    <dgm:cxn modelId="{7944FA2F-E6F1-4680-B8F9-8AF7FB20DF77}" srcId="{4B226F3F-6723-480B-837A-F98BF8244FCF}" destId="{0764CACF-E62B-4AEE-81BE-7878C57C940E}" srcOrd="0" destOrd="0" parTransId="{B4DFD3F4-1511-42EC-A35F-2BDC8B2DD123}" sibTransId="{7A7CE479-32FB-4E10-B81E-93A6E4811DDE}"/>
    <dgm:cxn modelId="{EB346104-685A-4080-892D-3C529665B370}" srcId="{4B226F3F-6723-480B-837A-F98BF8244FCF}" destId="{607C2B8E-0468-4A7B-BCBC-6D00C67FA5D1}" srcOrd="6" destOrd="0" parTransId="{9EF1AECE-A631-42C8-89E1-0A1875E19A79}" sibTransId="{24D017CA-ADA2-4ED3-8E0E-323148A5A3E2}"/>
    <dgm:cxn modelId="{08628732-5C4A-42E0-A051-5C6073F7F0D3}" type="presOf" srcId="{9A286106-B51E-46B2-8E8F-1873838228C6}" destId="{4DCC98E8-EE07-401B-AE07-0F4A0D0303B0}" srcOrd="0" destOrd="0" presId="urn:microsoft.com/office/officeart/2005/8/layout/process2"/>
    <dgm:cxn modelId="{639321D0-D991-4604-9863-BD4CBB7853D6}" type="presOf" srcId="{DF81FC00-52C0-4B84-9431-726F96C5BE7B}" destId="{99D6EDA1-1227-473D-85BB-65B1A2EAE2FE}" srcOrd="0" destOrd="0" presId="urn:microsoft.com/office/officeart/2005/8/layout/process2"/>
    <dgm:cxn modelId="{BD41B78B-7D62-4570-BE10-CB98DAD7FD55}" type="presOf" srcId="{7A7CE479-32FB-4E10-B81E-93A6E4811DDE}" destId="{21E32A2D-E6A0-4DE6-9EC4-2C2F9F82D51E}" srcOrd="0" destOrd="0" presId="urn:microsoft.com/office/officeart/2005/8/layout/process2"/>
    <dgm:cxn modelId="{7974D185-F4D0-489F-9727-F48BE3A2257D}" type="presOf" srcId="{607C2B8E-0468-4A7B-BCBC-6D00C67FA5D1}" destId="{FFB7D7FC-FDE3-49CF-880F-08A419578524}" srcOrd="0" destOrd="0" presId="urn:microsoft.com/office/officeart/2005/8/layout/process2"/>
    <dgm:cxn modelId="{732F20AA-4AB0-4E7C-BE45-D23C031EACDB}" type="presOf" srcId="{D5004352-96B3-4A5C-A784-9683B2077EE8}" destId="{34D7FED5-3EFE-442F-A482-82FEF6B4AC35}" srcOrd="1" destOrd="0" presId="urn:microsoft.com/office/officeart/2005/8/layout/process2"/>
    <dgm:cxn modelId="{FF96A6BF-B300-4DC1-989B-E4E22B2E4506}" srcId="{4B226F3F-6723-480B-837A-F98BF8244FCF}" destId="{1C4AC814-CA69-476B-9001-1DC01B901362}" srcOrd="2" destOrd="0" parTransId="{F3608CB4-088A-4860-9225-C474030A9CCB}" sibTransId="{D5004352-96B3-4A5C-A784-9683B2077EE8}"/>
    <dgm:cxn modelId="{0CB720C0-B471-4FD6-B701-637F7D545A1C}" type="presOf" srcId="{D5004352-96B3-4A5C-A784-9683B2077EE8}" destId="{A61B4D53-AD0E-46E2-8A89-A00486CE422D}" srcOrd="0" destOrd="0" presId="urn:microsoft.com/office/officeart/2005/8/layout/process2"/>
    <dgm:cxn modelId="{E044DA04-8552-4D93-9E75-C6375185157F}" srcId="{4B226F3F-6723-480B-837A-F98BF8244FCF}" destId="{2C2C3BBF-448A-40D8-85BC-F54BD16F0B7D}" srcOrd="4" destOrd="0" parTransId="{FAF7C5DF-50C1-4AB0-8478-8516192A5D94}" sibTransId="{4EF65C65-3968-4620-8818-E2506CC2D4A4}"/>
    <dgm:cxn modelId="{B45CD886-EBF0-4329-A7D8-7B1DB1F5EAAD}" type="presOf" srcId="{2C2C3BBF-448A-40D8-85BC-F54BD16F0B7D}" destId="{02671D14-48B2-436E-9B26-F50CC5ED15F7}" srcOrd="0" destOrd="0" presId="urn:microsoft.com/office/officeart/2005/8/layout/process2"/>
    <dgm:cxn modelId="{0C41131F-86C7-46E4-A34B-45A8462DC294}" srcId="{4B226F3F-6723-480B-837A-F98BF8244FCF}" destId="{CBD571DD-4B3D-4F3B-A8BC-E9E86E96FA78}" srcOrd="3" destOrd="0" parTransId="{D18E14B0-C2EC-48F9-84E1-FF65D512BCDB}" sibTransId="{0AA44154-D5F6-435D-9D98-1C88DB3E4F00}"/>
    <dgm:cxn modelId="{7FA82988-0F59-4BEB-B555-28C8497DAC5D}" type="presOf" srcId="{4EF65C65-3968-4620-8818-E2506CC2D4A4}" destId="{3ED056E8-9F7B-49A4-83DE-0368DF4E61FD}" srcOrd="1" destOrd="0" presId="urn:microsoft.com/office/officeart/2005/8/layout/process2"/>
    <dgm:cxn modelId="{1B2D4E61-E2CB-4B26-95C8-3129D8BC538B}" type="presOf" srcId="{827B9E3D-DB9B-453E-ABD8-AEBB23796D77}" destId="{48AE8386-9973-4A51-AA96-8A4E71F794E3}" srcOrd="1" destOrd="0" presId="urn:microsoft.com/office/officeart/2005/8/layout/process2"/>
    <dgm:cxn modelId="{BB4D79DE-2C0B-4BA1-8BB0-2776577FEC53}" type="presOf" srcId="{1C4AC814-CA69-476B-9001-1DC01B901362}" destId="{0506E3E2-7E20-491A-8B53-FF86F77A9E9C}" srcOrd="0" destOrd="0" presId="urn:microsoft.com/office/officeart/2005/8/layout/process2"/>
    <dgm:cxn modelId="{3D3004C8-108E-4F54-B5D3-3660B2BE74B9}" type="presOf" srcId="{827B9E3D-DB9B-453E-ABD8-AEBB23796D77}" destId="{4E1408A8-A5B9-4B6C-A07A-21C5D100B9D0}" srcOrd="0" destOrd="0" presId="urn:microsoft.com/office/officeart/2005/8/layout/process2"/>
    <dgm:cxn modelId="{3A15F625-538D-4CD6-8E27-C41C05F2A212}" type="presOf" srcId="{0764CACF-E62B-4AEE-81BE-7878C57C940E}" destId="{FA38A557-B253-4B68-B175-A382A146360E}" srcOrd="0" destOrd="0" presId="urn:microsoft.com/office/officeart/2005/8/layout/process2"/>
    <dgm:cxn modelId="{2F56EB89-677C-4F6C-BDA3-DDD389798C18}" type="presOf" srcId="{4EF65C65-3968-4620-8818-E2506CC2D4A4}" destId="{31001BCA-54AF-4402-95FA-A99B12630900}" srcOrd="0" destOrd="0" presId="urn:microsoft.com/office/officeart/2005/8/layout/process2"/>
    <dgm:cxn modelId="{5A39C6DC-2416-4826-96C5-801C87CE8091}" srcId="{4B226F3F-6723-480B-837A-F98BF8244FCF}" destId="{08C1B722-FED8-416D-86D9-34FD7665F35E}" srcOrd="1" destOrd="0" parTransId="{6461003D-E9E0-43C1-851C-B8215B4750DC}" sibTransId="{827B9E3D-DB9B-453E-ABD8-AEBB23796D77}"/>
    <dgm:cxn modelId="{712347CE-B87E-45EA-A3F3-AAD4A0D4B04A}" type="presOf" srcId="{0AA44154-D5F6-435D-9D98-1C88DB3E4F00}" destId="{4DB3DB01-6CEF-409B-94E2-FF3DF3BA2FB9}" srcOrd="0" destOrd="0" presId="urn:microsoft.com/office/officeart/2005/8/layout/process2"/>
    <dgm:cxn modelId="{627EB9AD-1E19-4432-B2BE-1D2510E98F21}" srcId="{4B226F3F-6723-480B-837A-F98BF8244FCF}" destId="{9A286106-B51E-46B2-8E8F-1873838228C6}" srcOrd="5" destOrd="0" parTransId="{83C31150-3D38-4FC1-A30C-9C9CD2A7F8EF}" sibTransId="{DF81FC00-52C0-4B84-9431-726F96C5BE7B}"/>
    <dgm:cxn modelId="{299B5397-45C9-4E10-9AE0-142821495B7D}" type="presOf" srcId="{4B226F3F-6723-480B-837A-F98BF8244FCF}" destId="{04C45420-61D4-4A61-80FB-103B08B3D771}" srcOrd="0" destOrd="0" presId="urn:microsoft.com/office/officeart/2005/8/layout/process2"/>
    <dgm:cxn modelId="{66FE439A-097C-460D-A53A-A7258CA6B0D6}" type="presParOf" srcId="{04C45420-61D4-4A61-80FB-103B08B3D771}" destId="{FA38A557-B253-4B68-B175-A382A146360E}" srcOrd="0" destOrd="0" presId="urn:microsoft.com/office/officeart/2005/8/layout/process2"/>
    <dgm:cxn modelId="{00C0DFF0-2967-422D-804B-6945019FBD84}" type="presParOf" srcId="{04C45420-61D4-4A61-80FB-103B08B3D771}" destId="{21E32A2D-E6A0-4DE6-9EC4-2C2F9F82D51E}" srcOrd="1" destOrd="0" presId="urn:microsoft.com/office/officeart/2005/8/layout/process2"/>
    <dgm:cxn modelId="{73E10BD2-D509-4C7E-B190-769B37244319}" type="presParOf" srcId="{21E32A2D-E6A0-4DE6-9EC4-2C2F9F82D51E}" destId="{C949D5CB-3248-41EC-8AEA-45A0A7F8CC66}" srcOrd="0" destOrd="0" presId="urn:microsoft.com/office/officeart/2005/8/layout/process2"/>
    <dgm:cxn modelId="{5F5238EA-F558-4BBF-A0DD-730CD4DA7067}" type="presParOf" srcId="{04C45420-61D4-4A61-80FB-103B08B3D771}" destId="{B5E34577-BF2B-4112-9AA5-4D287D148DB1}" srcOrd="2" destOrd="0" presId="urn:microsoft.com/office/officeart/2005/8/layout/process2"/>
    <dgm:cxn modelId="{585CC5B9-3A94-4A67-A90F-D353BAC36CDC}" type="presParOf" srcId="{04C45420-61D4-4A61-80FB-103B08B3D771}" destId="{4E1408A8-A5B9-4B6C-A07A-21C5D100B9D0}" srcOrd="3" destOrd="0" presId="urn:microsoft.com/office/officeart/2005/8/layout/process2"/>
    <dgm:cxn modelId="{C6FF09B7-AFC9-4BDD-89F0-4D59B28CBBCF}" type="presParOf" srcId="{4E1408A8-A5B9-4B6C-A07A-21C5D100B9D0}" destId="{48AE8386-9973-4A51-AA96-8A4E71F794E3}" srcOrd="0" destOrd="0" presId="urn:microsoft.com/office/officeart/2005/8/layout/process2"/>
    <dgm:cxn modelId="{6446EE8F-628E-4D73-9555-49BB3539F774}" type="presParOf" srcId="{04C45420-61D4-4A61-80FB-103B08B3D771}" destId="{0506E3E2-7E20-491A-8B53-FF86F77A9E9C}" srcOrd="4" destOrd="0" presId="urn:microsoft.com/office/officeart/2005/8/layout/process2"/>
    <dgm:cxn modelId="{003D62E3-8DAC-4154-8069-D3AF1BB15831}" type="presParOf" srcId="{04C45420-61D4-4A61-80FB-103B08B3D771}" destId="{A61B4D53-AD0E-46E2-8A89-A00486CE422D}" srcOrd="5" destOrd="0" presId="urn:microsoft.com/office/officeart/2005/8/layout/process2"/>
    <dgm:cxn modelId="{7F36346B-2985-483F-8CAF-C24182EEB692}" type="presParOf" srcId="{A61B4D53-AD0E-46E2-8A89-A00486CE422D}" destId="{34D7FED5-3EFE-442F-A482-82FEF6B4AC35}" srcOrd="0" destOrd="0" presId="urn:microsoft.com/office/officeart/2005/8/layout/process2"/>
    <dgm:cxn modelId="{223959DC-302E-47FB-9BD1-F9A8921D88DB}" type="presParOf" srcId="{04C45420-61D4-4A61-80FB-103B08B3D771}" destId="{6F56C4B0-85E6-456E-9CC1-04C13D4DCFC0}" srcOrd="6" destOrd="0" presId="urn:microsoft.com/office/officeart/2005/8/layout/process2"/>
    <dgm:cxn modelId="{01BAB560-B208-467F-A7A3-E472B6B82282}" type="presParOf" srcId="{04C45420-61D4-4A61-80FB-103B08B3D771}" destId="{4DB3DB01-6CEF-409B-94E2-FF3DF3BA2FB9}" srcOrd="7" destOrd="0" presId="urn:microsoft.com/office/officeart/2005/8/layout/process2"/>
    <dgm:cxn modelId="{8B1FC49A-114A-426D-8B17-5D5099331612}" type="presParOf" srcId="{4DB3DB01-6CEF-409B-94E2-FF3DF3BA2FB9}" destId="{B0B6C953-711D-4F1A-AEC2-E5045075D9D3}" srcOrd="0" destOrd="0" presId="urn:microsoft.com/office/officeart/2005/8/layout/process2"/>
    <dgm:cxn modelId="{B4A2A862-0878-4808-A656-9605D8BE5ABF}" type="presParOf" srcId="{04C45420-61D4-4A61-80FB-103B08B3D771}" destId="{02671D14-48B2-436E-9B26-F50CC5ED15F7}" srcOrd="8" destOrd="0" presId="urn:microsoft.com/office/officeart/2005/8/layout/process2"/>
    <dgm:cxn modelId="{FA6E2E80-1A9A-48F2-BB85-93916052D4D6}" type="presParOf" srcId="{04C45420-61D4-4A61-80FB-103B08B3D771}" destId="{31001BCA-54AF-4402-95FA-A99B12630900}" srcOrd="9" destOrd="0" presId="urn:microsoft.com/office/officeart/2005/8/layout/process2"/>
    <dgm:cxn modelId="{3CE87B6A-1B3D-4956-9B84-87CA7B3B650F}" type="presParOf" srcId="{31001BCA-54AF-4402-95FA-A99B12630900}" destId="{3ED056E8-9F7B-49A4-83DE-0368DF4E61FD}" srcOrd="0" destOrd="0" presId="urn:microsoft.com/office/officeart/2005/8/layout/process2"/>
    <dgm:cxn modelId="{590A9E1C-06D3-4046-9046-79E151B9E761}" type="presParOf" srcId="{04C45420-61D4-4A61-80FB-103B08B3D771}" destId="{4DCC98E8-EE07-401B-AE07-0F4A0D0303B0}" srcOrd="10" destOrd="0" presId="urn:microsoft.com/office/officeart/2005/8/layout/process2"/>
    <dgm:cxn modelId="{2F8DF552-5B18-45D4-AE23-03072036AE19}" type="presParOf" srcId="{04C45420-61D4-4A61-80FB-103B08B3D771}" destId="{99D6EDA1-1227-473D-85BB-65B1A2EAE2FE}" srcOrd="11" destOrd="0" presId="urn:microsoft.com/office/officeart/2005/8/layout/process2"/>
    <dgm:cxn modelId="{95BF9026-AE75-4B14-806A-877E639B9734}" type="presParOf" srcId="{99D6EDA1-1227-473D-85BB-65B1A2EAE2FE}" destId="{7B8EAE09-3B50-4A32-8B05-7C153F5860CE}" srcOrd="0" destOrd="0" presId="urn:microsoft.com/office/officeart/2005/8/layout/process2"/>
    <dgm:cxn modelId="{0AD56E95-D8E4-4996-903D-AFF99C42E1D9}" type="presParOf" srcId="{04C45420-61D4-4A61-80FB-103B08B3D771}" destId="{FFB7D7FC-FDE3-49CF-880F-08A419578524}" srcOrd="12" destOrd="0" presId="urn:microsoft.com/office/officeart/2005/8/layout/process2"/>
  </dgm:cxnLst>
  <dgm:bg/>
  <dgm:whole/>
</dgm:dataModel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6">
  <dgm:title val=""/>
  <dgm:desc val=""/>
  <dgm:catLst>
    <dgm:cat type="process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L"/>
          <dgm:param type="nodeHorzAlign" val="l"/>
        </dgm:alg>
      </dgm:if>
      <dgm:else name="Name2">
        <dgm:alg type="lin">
          <dgm:param type="linDir" val="from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refFor="ch" refForName="compNode" fact="0.7"/>
      <dgm:constr type="ctrY" for="ch" forName="compNode" refType="h" fact="0.5"/>
      <dgm:constr type="w" for="ch" forName="aSpace" refType="w" fact="0.05"/>
      <dgm:constr type="primFontSz" for="des" forName="childTextHidden" op="equ" val="65"/>
      <dgm:constr type="primFontSz" for="des" forName="parentText" op="equ"/>
    </dgm:constrLst>
    <dgm:ruleLst/>
    <dgm:forEach name="aNodeForEach" axis="ch" ptType="node">
      <dgm:layoutNode name="compNode">
        <dgm:alg type="composite">
          <dgm:param type="ar" val="1.43"/>
        </dgm:alg>
        <dgm:shape xmlns:r="http://schemas.openxmlformats.org/officeDocument/2006/relationships" r:blip="">
          <dgm:adjLst/>
        </dgm:shape>
        <dgm:presOf/>
        <dgm:choose name="Name3">
          <dgm:if name="Name4" func="var" arg="dir" op="equ" val="norm">
            <dgm:constrLst>
              <dgm:constr type="w" for="ch" forName="childTextVisible" refType="w" fact="0.8"/>
              <dgm:constr type="h" for="ch" forName="childTextVisible" refType="h"/>
              <dgm:constr type="r" for="ch" forName="childTextVisible" refType="w"/>
              <dgm:constr type="w" for="ch" forName="childTextHidden" refType="w" fact="0.6"/>
              <dgm:constr type="h" for="ch" forName="childTextHidden" refType="h"/>
              <dgm:constr type="r" for="ch" forName="childTextHidden" refType="w"/>
              <dgm:constr type="l" for="ch" forName="parentText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if>
          <dgm:else name="Name5">
            <dgm:constrLst>
              <dgm:constr type="w" for="ch" forName="childTextVisible" refType="w" fact="0.8"/>
              <dgm:constr type="h" for="ch" forName="childTextVisible" refType="h"/>
              <dgm:constr type="l" for="ch" forName="childTextVisible"/>
              <dgm:constr type="w" for="ch" forName="childTextHidden" refType="w" fact="0.6"/>
              <dgm:constr type="h" for="ch" forName="childTextHidden" refType="h"/>
              <dgm:constr type="l" for="ch" forName="childTextHidden"/>
              <dgm:constr type="r" for="ch" forName="parentText" refType="w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else>
        </dgm:choose>
        <dgm:ruleLst/>
        <dgm:layoutNode name="noGeometry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childTextVisible" styleLbl="bgAccFollowNode1">
          <dgm:varLst>
            <dgm:bulletEnabled val="1"/>
          </dgm:varLst>
          <dgm:alg type="sp"/>
          <dgm:choose name="Name6">
            <dgm:if name="Name7" func="var" arg="dir" op="equ" val="norm">
              <dgm:shape xmlns:r="http://schemas.openxmlformats.org/officeDocument/2006/relationships" type="rightArrow" r:blip="">
                <dgm:adjLst>
                  <dgm:adj idx="1" val="0.7"/>
                  <dgm:adj idx="2" val="0.5"/>
                </dgm:adjLst>
              </dgm:shape>
            </dgm:if>
            <dgm:else name="Name8">
              <dgm:shape xmlns:r="http://schemas.openxmlformats.org/officeDocument/2006/relationships" type="leftArrow" r:blip="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/>
          <dgm:ruleLst/>
        </dgm:layoutNode>
        <dgm:layoutNode name="childTextHidden" styleLbl="bgAccFollowNode1">
          <dgm:choose name="Name9">
            <dgm:if name="Name10" axis="des followSib" ptType="node node" st="1 1" cnt="1 0" func="cnt" op="gte" val="1">
              <dgm:alg type="tx">
                <dgm:param type="stBulletLvl" val="1"/>
                <dgm:param type="txAnchorVertCh" val="mid"/>
              </dgm:alg>
            </dgm:if>
            <dgm:else name="Name11">
              <dgm:alg type="tx">
                <dgm:param type="stBulletLvl" val="2"/>
                <dgm:param type="txAnchorVertCh" val="mid"/>
              </dgm:alg>
            </dgm:else>
          </dgm:choose>
          <dgm:choose name="Name12">
            <dgm:if name="Name13" func="var" arg="dir" op="equ" val="norm">
              <dgm:shape xmlns:r="http://schemas.openxmlformats.org/officeDocument/2006/relationships" type="rightArrow" r:blip="" hideGeom="1">
                <dgm:adjLst>
                  <dgm:adj idx="1" val="0.7"/>
                  <dgm:adj idx="2" val="0.5"/>
                </dgm:adjLst>
              </dgm:shape>
            </dgm:if>
            <dgm:else name="Name14">
              <dgm:shape xmlns:r="http://schemas.openxmlformats.org/officeDocument/2006/relationships" type="leftArrow" r:blip="" hideGeom="1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rMarg" refType="primFontSz" fact="0.1"/>
            <dgm:constr type="lMarg" refType="primFontSz" fact="0.2"/>
          </dgm:constrLst>
          <dgm:ruleLst>
            <dgm:rule type="primFontSz" val="5" fact="NaN" max="NaN"/>
          </dgm:ruleLst>
        </dgm:layoutNode>
        <dgm:layoutNode name="parentText" styleLbl="node1">
          <dgm:varLst>
            <dgm:chMax val="1"/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primFontSz" val="65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choose name="Name15">
        <dgm:if name="Name16" axis="self" ptType="node" func="revPos" op="gte" val="2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6">
  <dgm:title val=""/>
  <dgm:desc val=""/>
  <dgm:catLst>
    <dgm:cat type="process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L"/>
          <dgm:param type="nodeHorzAlign" val="l"/>
        </dgm:alg>
      </dgm:if>
      <dgm:else name="Name2">
        <dgm:alg type="lin">
          <dgm:param type="linDir" val="from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refFor="ch" refForName="compNode" fact="0.7"/>
      <dgm:constr type="ctrY" for="ch" forName="compNode" refType="h" fact="0.5"/>
      <dgm:constr type="w" for="ch" forName="aSpace" refType="w" fact="0.05"/>
      <dgm:constr type="primFontSz" for="des" forName="childTextHidden" op="equ" val="65"/>
      <dgm:constr type="primFontSz" for="des" forName="parentText" op="equ"/>
    </dgm:constrLst>
    <dgm:ruleLst/>
    <dgm:forEach name="aNodeForEach" axis="ch" ptType="node">
      <dgm:layoutNode name="compNode">
        <dgm:alg type="composite">
          <dgm:param type="ar" val="1.43"/>
        </dgm:alg>
        <dgm:shape xmlns:r="http://schemas.openxmlformats.org/officeDocument/2006/relationships" r:blip="">
          <dgm:adjLst/>
        </dgm:shape>
        <dgm:presOf/>
        <dgm:choose name="Name3">
          <dgm:if name="Name4" func="var" arg="dir" op="equ" val="norm">
            <dgm:constrLst>
              <dgm:constr type="w" for="ch" forName="childTextVisible" refType="w" fact="0.8"/>
              <dgm:constr type="h" for="ch" forName="childTextVisible" refType="h"/>
              <dgm:constr type="r" for="ch" forName="childTextVisible" refType="w"/>
              <dgm:constr type="w" for="ch" forName="childTextHidden" refType="w" fact="0.6"/>
              <dgm:constr type="h" for="ch" forName="childTextHidden" refType="h"/>
              <dgm:constr type="r" for="ch" forName="childTextHidden" refType="w"/>
              <dgm:constr type="l" for="ch" forName="parentText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if>
          <dgm:else name="Name5">
            <dgm:constrLst>
              <dgm:constr type="w" for="ch" forName="childTextVisible" refType="w" fact="0.8"/>
              <dgm:constr type="h" for="ch" forName="childTextVisible" refType="h"/>
              <dgm:constr type="l" for="ch" forName="childTextVisible"/>
              <dgm:constr type="w" for="ch" forName="childTextHidden" refType="w" fact="0.6"/>
              <dgm:constr type="h" for="ch" forName="childTextHidden" refType="h"/>
              <dgm:constr type="l" for="ch" forName="childTextHidden"/>
              <dgm:constr type="r" for="ch" forName="parentText" refType="w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else>
        </dgm:choose>
        <dgm:ruleLst/>
        <dgm:layoutNode name="noGeometry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childTextVisible" styleLbl="bgAccFollowNode1">
          <dgm:varLst>
            <dgm:bulletEnabled val="1"/>
          </dgm:varLst>
          <dgm:alg type="sp"/>
          <dgm:choose name="Name6">
            <dgm:if name="Name7" func="var" arg="dir" op="equ" val="norm">
              <dgm:shape xmlns:r="http://schemas.openxmlformats.org/officeDocument/2006/relationships" type="rightArrow" r:blip="">
                <dgm:adjLst>
                  <dgm:adj idx="1" val="0.7"/>
                  <dgm:adj idx="2" val="0.5"/>
                </dgm:adjLst>
              </dgm:shape>
            </dgm:if>
            <dgm:else name="Name8">
              <dgm:shape xmlns:r="http://schemas.openxmlformats.org/officeDocument/2006/relationships" type="leftArrow" r:blip="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/>
          <dgm:ruleLst/>
        </dgm:layoutNode>
        <dgm:layoutNode name="childTextHidden" styleLbl="bgAccFollowNode1">
          <dgm:choose name="Name9">
            <dgm:if name="Name10" axis="des followSib" ptType="node node" st="1 1" cnt="1 0" func="cnt" op="gte" val="1">
              <dgm:alg type="tx">
                <dgm:param type="stBulletLvl" val="1"/>
                <dgm:param type="txAnchorVertCh" val="mid"/>
              </dgm:alg>
            </dgm:if>
            <dgm:else name="Name11">
              <dgm:alg type="tx">
                <dgm:param type="stBulletLvl" val="2"/>
                <dgm:param type="txAnchorVertCh" val="mid"/>
              </dgm:alg>
            </dgm:else>
          </dgm:choose>
          <dgm:choose name="Name12">
            <dgm:if name="Name13" func="var" arg="dir" op="equ" val="norm">
              <dgm:shape xmlns:r="http://schemas.openxmlformats.org/officeDocument/2006/relationships" type="rightArrow" r:blip="" hideGeom="1">
                <dgm:adjLst>
                  <dgm:adj idx="1" val="0.7"/>
                  <dgm:adj idx="2" val="0.5"/>
                </dgm:adjLst>
              </dgm:shape>
            </dgm:if>
            <dgm:else name="Name14">
              <dgm:shape xmlns:r="http://schemas.openxmlformats.org/officeDocument/2006/relationships" type="leftArrow" r:blip="" hideGeom="1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rMarg" refType="primFontSz" fact="0.1"/>
            <dgm:constr type="lMarg" refType="primFontSz" fact="0.2"/>
          </dgm:constrLst>
          <dgm:ruleLst>
            <dgm:rule type="primFontSz" val="5" fact="NaN" max="NaN"/>
          </dgm:ruleLst>
        </dgm:layoutNode>
        <dgm:layoutNode name="parentText" styleLbl="node1">
          <dgm:varLst>
            <dgm:chMax val="1"/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primFontSz" val="65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choose name="Name15">
        <dgm:if name="Name16" axis="self" ptType="node" func="revPos" op="gte" val="2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Process6">
  <dgm:title val=""/>
  <dgm:desc val=""/>
  <dgm:catLst>
    <dgm:cat type="process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L"/>
          <dgm:param type="nodeHorzAlign" val="l"/>
        </dgm:alg>
      </dgm:if>
      <dgm:else name="Name2">
        <dgm:alg type="lin">
          <dgm:param type="linDir" val="from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refFor="ch" refForName="compNode" fact="0.7"/>
      <dgm:constr type="ctrY" for="ch" forName="compNode" refType="h" fact="0.5"/>
      <dgm:constr type="w" for="ch" forName="aSpace" refType="w" fact="0.05"/>
      <dgm:constr type="primFontSz" for="des" forName="childTextHidden" op="equ" val="65"/>
      <dgm:constr type="primFontSz" for="des" forName="parentText" op="equ"/>
    </dgm:constrLst>
    <dgm:ruleLst/>
    <dgm:forEach name="aNodeForEach" axis="ch" ptType="node">
      <dgm:layoutNode name="compNode">
        <dgm:alg type="composite">
          <dgm:param type="ar" val="1.43"/>
        </dgm:alg>
        <dgm:shape xmlns:r="http://schemas.openxmlformats.org/officeDocument/2006/relationships" r:blip="">
          <dgm:adjLst/>
        </dgm:shape>
        <dgm:presOf/>
        <dgm:choose name="Name3">
          <dgm:if name="Name4" func="var" arg="dir" op="equ" val="norm">
            <dgm:constrLst>
              <dgm:constr type="w" for="ch" forName="childTextVisible" refType="w" fact="0.8"/>
              <dgm:constr type="h" for="ch" forName="childTextVisible" refType="h"/>
              <dgm:constr type="r" for="ch" forName="childTextVisible" refType="w"/>
              <dgm:constr type="w" for="ch" forName="childTextHidden" refType="w" fact="0.6"/>
              <dgm:constr type="h" for="ch" forName="childTextHidden" refType="h"/>
              <dgm:constr type="r" for="ch" forName="childTextHidden" refType="w"/>
              <dgm:constr type="l" for="ch" forName="parentText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if>
          <dgm:else name="Name5">
            <dgm:constrLst>
              <dgm:constr type="w" for="ch" forName="childTextVisible" refType="w" fact="0.8"/>
              <dgm:constr type="h" for="ch" forName="childTextVisible" refType="h"/>
              <dgm:constr type="l" for="ch" forName="childTextVisible"/>
              <dgm:constr type="w" for="ch" forName="childTextHidden" refType="w" fact="0.6"/>
              <dgm:constr type="h" for="ch" forName="childTextHidden" refType="h"/>
              <dgm:constr type="l" for="ch" forName="childTextHidden"/>
              <dgm:constr type="r" for="ch" forName="parentText" refType="w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else>
        </dgm:choose>
        <dgm:ruleLst/>
        <dgm:layoutNode name="noGeometry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childTextVisible" styleLbl="bgAccFollowNode1">
          <dgm:varLst>
            <dgm:bulletEnabled val="1"/>
          </dgm:varLst>
          <dgm:alg type="sp"/>
          <dgm:choose name="Name6">
            <dgm:if name="Name7" func="var" arg="dir" op="equ" val="norm">
              <dgm:shape xmlns:r="http://schemas.openxmlformats.org/officeDocument/2006/relationships" type="rightArrow" r:blip="">
                <dgm:adjLst>
                  <dgm:adj idx="1" val="0.7"/>
                  <dgm:adj idx="2" val="0.5"/>
                </dgm:adjLst>
              </dgm:shape>
            </dgm:if>
            <dgm:else name="Name8">
              <dgm:shape xmlns:r="http://schemas.openxmlformats.org/officeDocument/2006/relationships" type="leftArrow" r:blip="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/>
          <dgm:ruleLst/>
        </dgm:layoutNode>
        <dgm:layoutNode name="childTextHidden" styleLbl="bgAccFollowNode1">
          <dgm:choose name="Name9">
            <dgm:if name="Name10" axis="des followSib" ptType="node node" st="1 1" cnt="1 0" func="cnt" op="gte" val="1">
              <dgm:alg type="tx">
                <dgm:param type="stBulletLvl" val="1"/>
                <dgm:param type="txAnchorVertCh" val="mid"/>
              </dgm:alg>
            </dgm:if>
            <dgm:else name="Name11">
              <dgm:alg type="tx">
                <dgm:param type="stBulletLvl" val="2"/>
                <dgm:param type="txAnchorVertCh" val="mid"/>
              </dgm:alg>
            </dgm:else>
          </dgm:choose>
          <dgm:choose name="Name12">
            <dgm:if name="Name13" func="var" arg="dir" op="equ" val="norm">
              <dgm:shape xmlns:r="http://schemas.openxmlformats.org/officeDocument/2006/relationships" type="rightArrow" r:blip="" hideGeom="1">
                <dgm:adjLst>
                  <dgm:adj idx="1" val="0.7"/>
                  <dgm:adj idx="2" val="0.5"/>
                </dgm:adjLst>
              </dgm:shape>
            </dgm:if>
            <dgm:else name="Name14">
              <dgm:shape xmlns:r="http://schemas.openxmlformats.org/officeDocument/2006/relationships" type="leftArrow" r:blip="" hideGeom="1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rMarg" refType="primFontSz" fact="0.1"/>
            <dgm:constr type="lMarg" refType="primFontSz" fact="0.2"/>
          </dgm:constrLst>
          <dgm:ruleLst>
            <dgm:rule type="primFontSz" val="5" fact="NaN" max="NaN"/>
          </dgm:ruleLst>
        </dgm:layoutNode>
        <dgm:layoutNode name="parentText" styleLbl="node1">
          <dgm:varLst>
            <dgm:chMax val="1"/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primFontSz" val="65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choose name="Name15">
        <dgm:if name="Name16" axis="self" ptType="node" func="revPos" op="gte" val="2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D6F989-656A-41D4-A855-62E10076E155}" type="datetimeFigureOut">
              <a:rPr lang="en-US" smtClean="0"/>
              <a:pPr/>
              <a:t>7/15/2019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FFC231-ACDC-46F9-BEFD-A660624C26F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FFC231-ACDC-46F9-BEFD-A660624C26FC}" type="slidenum">
              <a:rPr lang="en-US" smtClean="0"/>
              <a:pPr/>
              <a:t>37</a:t>
            </a:fld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FFC231-ACDC-46F9-BEFD-A660624C26FC}" type="slidenum">
              <a:rPr lang="en-US" smtClean="0"/>
              <a:pPr/>
              <a:t>40</a:t>
            </a:fld>
            <a:endParaRPr 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FFC231-ACDC-46F9-BEFD-A660624C26FC}" type="slidenum">
              <a:rPr lang="en-US" smtClean="0"/>
              <a:pPr/>
              <a:t>41</a:t>
            </a:fld>
            <a:endParaRPr 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FFC231-ACDC-46F9-BEFD-A660624C26FC}" type="slidenum">
              <a:rPr lang="en-US" smtClean="0"/>
              <a:pPr/>
              <a:t>42</a:t>
            </a:fld>
            <a:endParaRPr 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FFC231-ACDC-46F9-BEFD-A660624C26FC}" type="slidenum">
              <a:rPr lang="en-US" smtClean="0"/>
              <a:pPr/>
              <a:t>43</a:t>
            </a:fld>
            <a:endParaRPr 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FFC231-ACDC-46F9-BEFD-A660624C26FC}" type="slidenum">
              <a:rPr lang="en-US" smtClean="0"/>
              <a:pPr/>
              <a:t>44</a:t>
            </a:fld>
            <a:endParaRPr 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FFC231-ACDC-46F9-BEFD-A660624C26FC}" type="slidenum">
              <a:rPr lang="en-US" smtClean="0"/>
              <a:pPr/>
              <a:t>45</a:t>
            </a:fld>
            <a:endParaRPr 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FFC231-ACDC-46F9-BEFD-A660624C26FC}" type="slidenum">
              <a:rPr lang="en-US" smtClean="0"/>
              <a:pPr/>
              <a:t>46</a:t>
            </a:fld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84D01-8C92-43E4-987D-2B745503DE1B}" type="datetimeFigureOut">
              <a:rPr lang="en-US" smtClean="0"/>
              <a:pPr/>
              <a:t>7/15/2019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155B86-A5B8-4165-ADE9-542C2653691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84D01-8C92-43E4-987D-2B745503DE1B}" type="datetimeFigureOut">
              <a:rPr lang="en-US" smtClean="0"/>
              <a:pPr/>
              <a:t>7/15/2019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155B86-A5B8-4165-ADE9-542C2653691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84D01-8C92-43E4-987D-2B745503DE1B}" type="datetimeFigureOut">
              <a:rPr lang="en-US" smtClean="0"/>
              <a:pPr/>
              <a:t>7/15/2019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155B86-A5B8-4165-ADE9-542C2653691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84D01-8C92-43E4-987D-2B745503DE1B}" type="datetimeFigureOut">
              <a:rPr lang="en-US" smtClean="0"/>
              <a:pPr/>
              <a:t>7/15/2019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155B86-A5B8-4165-ADE9-542C2653691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84D01-8C92-43E4-987D-2B745503DE1B}" type="datetimeFigureOut">
              <a:rPr lang="en-US" smtClean="0"/>
              <a:pPr/>
              <a:t>7/15/2019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155B86-A5B8-4165-ADE9-542C2653691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84D01-8C92-43E4-987D-2B745503DE1B}" type="datetimeFigureOut">
              <a:rPr lang="en-US" smtClean="0"/>
              <a:pPr/>
              <a:t>7/15/2019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155B86-A5B8-4165-ADE9-542C2653691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84D01-8C92-43E4-987D-2B745503DE1B}" type="datetimeFigureOut">
              <a:rPr lang="en-US" smtClean="0"/>
              <a:pPr/>
              <a:t>7/15/2019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155B86-A5B8-4165-ADE9-542C2653691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84D01-8C92-43E4-987D-2B745503DE1B}" type="datetimeFigureOut">
              <a:rPr lang="en-US" smtClean="0"/>
              <a:pPr/>
              <a:t>7/15/2019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155B86-A5B8-4165-ADE9-542C2653691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84D01-8C92-43E4-987D-2B745503DE1B}" type="datetimeFigureOut">
              <a:rPr lang="en-US" smtClean="0"/>
              <a:pPr/>
              <a:t>7/15/2019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155B86-A5B8-4165-ADE9-542C2653691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84D01-8C92-43E4-987D-2B745503DE1B}" type="datetimeFigureOut">
              <a:rPr lang="en-US" smtClean="0"/>
              <a:pPr/>
              <a:t>7/15/2019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155B86-A5B8-4165-ADE9-542C2653691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84D01-8C92-43E4-987D-2B745503DE1B}" type="datetimeFigureOut">
              <a:rPr lang="en-US" smtClean="0"/>
              <a:pPr/>
              <a:t>7/15/2019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155B86-A5B8-4165-ADE9-542C2653691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284D01-8C92-43E4-987D-2B745503DE1B}" type="datetimeFigureOut">
              <a:rPr lang="en-US" smtClean="0"/>
              <a:pPr/>
              <a:t>7/15/2019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155B86-A5B8-4165-ADE9-542C2653691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diagramColors" Target="../diagrams/colors6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6.xml"/><Relationship Id="rId5" Type="http://schemas.openxmlformats.org/officeDocument/2006/relationships/diagramLayout" Target="../diagrams/layout6.xml"/><Relationship Id="rId4" Type="http://schemas.openxmlformats.org/officeDocument/2006/relationships/diagramData" Target="../diagrams/data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4000"/>
            <a:lum/>
          </a:blip>
          <a:srcRect/>
          <a:stretch>
            <a:fillRect l="-19000" r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28600" y="990600"/>
            <a:ext cx="6583790" cy="193899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0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INTELLIGENT LEGAL </a:t>
            </a:r>
          </a:p>
          <a:p>
            <a:pPr algn="ctr"/>
            <a:r>
              <a:rPr lang="en-US" sz="60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ADVISOR</a:t>
            </a:r>
            <a:endParaRPr lang="en-US" sz="6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" y="3657600"/>
            <a:ext cx="3810000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smtClean="0">
                <a:solidFill>
                  <a:schemeClr val="tx2">
                    <a:lumMod val="50000"/>
                  </a:schemeClr>
                </a:solidFill>
              </a:rPr>
              <a:t>Presented by:</a:t>
            </a:r>
          </a:p>
          <a:p>
            <a:endParaRPr lang="en-US" b="1" dirty="0" smtClean="0"/>
          </a:p>
          <a:p>
            <a:pPr algn="ctr"/>
            <a:r>
              <a:rPr lang="en-US" sz="2400" b="1" dirty="0" smtClean="0">
                <a:solidFill>
                  <a:schemeClr val="bg1"/>
                </a:solidFill>
              </a:rPr>
              <a:t>Wajiha Javed</a:t>
            </a:r>
          </a:p>
          <a:p>
            <a:pPr algn="ctr"/>
            <a:r>
              <a:rPr lang="en-US" sz="2400" b="1" dirty="0" smtClean="0">
                <a:solidFill>
                  <a:schemeClr val="bg1"/>
                </a:solidFill>
              </a:rPr>
              <a:t>Kainaat Amjid</a:t>
            </a:r>
          </a:p>
          <a:p>
            <a:pPr algn="ctr"/>
            <a:r>
              <a:rPr lang="en-US" sz="2400" b="1" dirty="0" smtClean="0">
                <a:solidFill>
                  <a:schemeClr val="bg1"/>
                </a:solidFill>
              </a:rPr>
              <a:t>Warda Ahmed</a:t>
            </a:r>
          </a:p>
          <a:p>
            <a:pPr algn="ctr"/>
            <a:endParaRPr lang="en-US" b="1" dirty="0" smtClean="0"/>
          </a:p>
          <a:p>
            <a:r>
              <a:rPr lang="en-US" b="1" u="sng" dirty="0" smtClean="0">
                <a:solidFill>
                  <a:schemeClr val="tx2">
                    <a:lumMod val="50000"/>
                  </a:schemeClr>
                </a:solidFill>
              </a:rPr>
              <a:t>Supervised by:</a:t>
            </a:r>
          </a:p>
          <a:p>
            <a:endParaRPr lang="en-US" sz="2000" b="1" dirty="0" smtClean="0"/>
          </a:p>
          <a:p>
            <a:pPr algn="ctr"/>
            <a:r>
              <a:rPr lang="en-US" sz="2000" b="1" dirty="0" smtClean="0">
                <a:solidFill>
                  <a:schemeClr val="bg1"/>
                </a:solidFill>
              </a:rPr>
              <a:t>Dr. Wasi Haider</a:t>
            </a:r>
            <a:endParaRPr lang="en-US" sz="20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3000"/>
            <a:lum/>
          </a:blip>
          <a:srcRect/>
          <a:stretch>
            <a:fillRect l="-30000" r="-3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="" xmlns:a16="http://schemas.microsoft.com/office/drawing/2014/main" id="{3E4C7669-0C65-429C-A8D4-C812559F400B}"/>
              </a:ext>
            </a:extLst>
          </p:cNvPr>
          <p:cNvSpPr/>
          <p:nvPr/>
        </p:nvSpPr>
        <p:spPr bwMode="auto">
          <a:xfrm>
            <a:off x="-228600" y="457200"/>
            <a:ext cx="9550009" cy="83820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 cap="flat" cmpd="sng" algn="ctr">
            <a:gradFill flip="none" rotWithShape="1">
              <a:gsLst>
                <a:gs pos="0">
                  <a:srgbClr val="8064A2"/>
                </a:gs>
                <a:gs pos="100000">
                  <a:srgbClr val="4F81BD">
                    <a:tint val="23500"/>
                    <a:satMod val="160000"/>
                    <a:alpha val="0"/>
                  </a:srgbClr>
                </a:gs>
              </a:gsLst>
              <a:lin ang="8100000" scaled="1"/>
              <a:tileRect/>
            </a:gradFill>
            <a:prstDash val="solid"/>
          </a:ln>
          <a:effectLst/>
        </p:spPr>
        <p:txBody>
          <a:bodyPr anchor="ctr"/>
          <a:lstStyle/>
          <a:p>
            <a:pPr marL="0" marR="0" lvl="0" indent="0" algn="ctr" defTabSz="68421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Verdict Prediction</a:t>
            </a:r>
            <a:endParaRPr lang="en-US" sz="54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1026" name="AutoShape 2" descr="Related imag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idx="1"/>
          </p:nvPr>
        </p:nvGraphicFramePr>
        <p:xfrm>
          <a:off x="381000" y="16764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3000"/>
            <a:lum/>
          </a:blip>
          <a:srcRect/>
          <a:stretch>
            <a:fillRect l="-30000" r="-3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="" xmlns:a16="http://schemas.microsoft.com/office/drawing/2014/main" id="{3E4C7669-0C65-429C-A8D4-C812559F400B}"/>
              </a:ext>
            </a:extLst>
          </p:cNvPr>
          <p:cNvSpPr/>
          <p:nvPr/>
        </p:nvSpPr>
        <p:spPr bwMode="auto">
          <a:xfrm>
            <a:off x="-228600" y="228600"/>
            <a:ext cx="9550009" cy="83820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 cap="flat" cmpd="sng" algn="ctr">
            <a:gradFill flip="none" rotWithShape="1">
              <a:gsLst>
                <a:gs pos="0">
                  <a:srgbClr val="8064A2"/>
                </a:gs>
                <a:gs pos="100000">
                  <a:srgbClr val="4F81BD">
                    <a:tint val="23500"/>
                    <a:satMod val="160000"/>
                    <a:alpha val="0"/>
                  </a:srgbClr>
                </a:gs>
              </a:gsLst>
              <a:lin ang="8100000" scaled="1"/>
              <a:tileRect/>
            </a:gradFill>
            <a:prstDash val="solid"/>
          </a:ln>
          <a:effectLst/>
        </p:spPr>
        <p:txBody>
          <a:bodyPr anchor="ctr"/>
          <a:lstStyle/>
          <a:p>
            <a:pPr marL="0" marR="0" lvl="0" indent="0" algn="ctr" defTabSz="68421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Dataset Preparation</a:t>
            </a:r>
            <a:endParaRPr lang="en-US" sz="40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1026" name="AutoShape 2" descr="Related imag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 descr="flow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1104302"/>
            <a:ext cx="6019800" cy="575369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3000"/>
            <a:lum/>
          </a:blip>
          <a:srcRect/>
          <a:stretch>
            <a:fillRect l="-30000" r="-3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="" xmlns:a16="http://schemas.microsoft.com/office/drawing/2014/main" id="{3E4C7669-0C65-429C-A8D4-C812559F400B}"/>
              </a:ext>
            </a:extLst>
          </p:cNvPr>
          <p:cNvSpPr/>
          <p:nvPr/>
        </p:nvSpPr>
        <p:spPr bwMode="auto">
          <a:xfrm>
            <a:off x="-228600" y="304800"/>
            <a:ext cx="9550009" cy="83820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 cap="flat" cmpd="sng" algn="ctr">
            <a:gradFill flip="none" rotWithShape="1">
              <a:gsLst>
                <a:gs pos="0">
                  <a:srgbClr val="8064A2"/>
                </a:gs>
                <a:gs pos="100000">
                  <a:srgbClr val="4F81BD">
                    <a:tint val="23500"/>
                    <a:satMod val="160000"/>
                    <a:alpha val="0"/>
                  </a:srgbClr>
                </a:gs>
              </a:gsLst>
              <a:lin ang="8100000" scaled="1"/>
              <a:tileRect/>
            </a:gradFill>
            <a:prstDash val="solid"/>
          </a:ln>
          <a:effectLst/>
        </p:spPr>
        <p:txBody>
          <a:bodyPr anchor="ctr"/>
          <a:lstStyle/>
          <a:p>
            <a:pPr marL="0" marR="0" lvl="0" indent="0" algn="ctr" defTabSz="68421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57200" y="-1524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sz="4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/>
            </a:r>
            <a:br>
              <a:rPr lang="en-US" sz="4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</a:br>
            <a:r>
              <a:rPr lang="en-US" sz="4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Retrieving Cases </a:t>
            </a:r>
            <a:endParaRPr lang="en-US" sz="40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en-US" sz="2800" dirty="0" smtClean="0"/>
              <a:t>Cases Documents are downloaded from</a:t>
            </a:r>
          </a:p>
          <a:p>
            <a:pPr algn="ctr">
              <a:buNone/>
            </a:pPr>
            <a:r>
              <a:rPr lang="en-US" sz="2800" dirty="0" smtClean="0"/>
              <a:t> </a:t>
            </a:r>
            <a:r>
              <a:rPr lang="en-US" sz="2800" b="1" dirty="0" smtClean="0"/>
              <a:t>HUDOC European Court of Human Rights </a:t>
            </a:r>
            <a:endParaRPr lang="en-US" sz="2800" b="1" dirty="0"/>
          </a:p>
        </p:txBody>
      </p:sp>
      <p:sp>
        <p:nvSpPr>
          <p:cNvPr id="1026" name="AutoShape 2" descr="Related imag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14400" y="2895600"/>
            <a:ext cx="6477000" cy="35514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3000"/>
            <a:lum/>
          </a:blip>
          <a:srcRect/>
          <a:stretch>
            <a:fillRect l="-30000" r="-3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="" xmlns:a16="http://schemas.microsoft.com/office/drawing/2014/main" id="{3E4C7669-0C65-429C-A8D4-C812559F400B}"/>
              </a:ext>
            </a:extLst>
          </p:cNvPr>
          <p:cNvSpPr/>
          <p:nvPr/>
        </p:nvSpPr>
        <p:spPr bwMode="auto">
          <a:xfrm>
            <a:off x="-228600" y="228600"/>
            <a:ext cx="9550009" cy="83820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 cap="flat" cmpd="sng" algn="ctr">
            <a:gradFill flip="none" rotWithShape="1">
              <a:gsLst>
                <a:gs pos="0">
                  <a:srgbClr val="8064A2"/>
                </a:gs>
                <a:gs pos="100000">
                  <a:srgbClr val="4F81BD">
                    <a:tint val="23500"/>
                    <a:satMod val="160000"/>
                    <a:alpha val="0"/>
                  </a:srgbClr>
                </a:gs>
              </a:gsLst>
              <a:lin ang="8100000" scaled="1"/>
              <a:tileRect/>
            </a:gradFill>
            <a:prstDash val="solid"/>
          </a:ln>
          <a:effectLst/>
        </p:spPr>
        <p:txBody>
          <a:bodyPr anchor="ctr"/>
          <a:lstStyle/>
          <a:p>
            <a:pPr marL="0" marR="0" lvl="0" indent="0" algn="ctr" defTabSz="68421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en-US" sz="2800" dirty="0" smtClean="0"/>
              <a:t>Documents are downloaded in bulk automatically using python library </a:t>
            </a:r>
            <a:r>
              <a:rPr lang="en-US" sz="2800" b="1" dirty="0" smtClean="0"/>
              <a:t>“Selenium” </a:t>
            </a:r>
            <a:r>
              <a:rPr lang="en-US" sz="2800" dirty="0" smtClean="0"/>
              <a:t>with web driver plug-in of </a:t>
            </a:r>
            <a:r>
              <a:rPr lang="en-US" sz="2800" b="1" dirty="0" smtClean="0"/>
              <a:t>“Chrome”</a:t>
            </a:r>
          </a:p>
          <a:p>
            <a:pPr>
              <a:buFont typeface="Wingdings" pitchFamily="2" charset="2"/>
              <a:buChar char="Ø"/>
            </a:pPr>
            <a:endParaRPr lang="en-US" sz="2800" b="1" dirty="0"/>
          </a:p>
          <a:p>
            <a:pPr>
              <a:buFont typeface="Wingdings" pitchFamily="2" charset="2"/>
              <a:buChar char="Ø"/>
            </a:pPr>
            <a:r>
              <a:rPr lang="en-US" sz="2800" dirty="0" smtClean="0"/>
              <a:t>Chrome extension of </a:t>
            </a:r>
            <a:r>
              <a:rPr lang="en-US" sz="2800" b="1" dirty="0" smtClean="0"/>
              <a:t>Batch Link Downloader</a:t>
            </a:r>
            <a:endParaRPr lang="en-US" sz="2800" b="1" dirty="0"/>
          </a:p>
        </p:txBody>
      </p:sp>
      <p:sp>
        <p:nvSpPr>
          <p:cNvPr id="1026" name="AutoShape 2" descr="Related imag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 rot="21339636">
            <a:off x="1137262" y="4338477"/>
            <a:ext cx="1957387" cy="1936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 rot="406697">
            <a:off x="4897032" y="4373576"/>
            <a:ext cx="1917941" cy="19480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3000"/>
            <a:lum/>
          </a:blip>
          <a:srcRect/>
          <a:stretch>
            <a:fillRect l="-30000" r="-3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="" xmlns:a16="http://schemas.microsoft.com/office/drawing/2014/main" id="{3E4C7669-0C65-429C-A8D4-C812559F400B}"/>
              </a:ext>
            </a:extLst>
          </p:cNvPr>
          <p:cNvSpPr/>
          <p:nvPr/>
        </p:nvSpPr>
        <p:spPr bwMode="auto">
          <a:xfrm>
            <a:off x="-228600" y="228600"/>
            <a:ext cx="9550009" cy="83820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 cap="flat" cmpd="sng" algn="ctr">
            <a:gradFill flip="none" rotWithShape="1">
              <a:gsLst>
                <a:gs pos="0">
                  <a:srgbClr val="8064A2"/>
                </a:gs>
                <a:gs pos="100000">
                  <a:srgbClr val="4F81BD">
                    <a:tint val="23500"/>
                    <a:satMod val="160000"/>
                    <a:alpha val="0"/>
                  </a:srgbClr>
                </a:gs>
              </a:gsLst>
              <a:lin ang="8100000" scaled="1"/>
              <a:tileRect/>
            </a:gradFill>
            <a:prstDash val="solid"/>
          </a:ln>
          <a:effectLst/>
        </p:spPr>
        <p:txBody>
          <a:bodyPr anchor="ctr"/>
          <a:lstStyle/>
          <a:p>
            <a:pPr marL="0" marR="0" lvl="0" indent="0" algn="ctr" defTabSz="68421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1026" name="AutoShape 2" descr="Related imag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itle 5"/>
          <p:cNvSpPr>
            <a:spLocks noGrp="1"/>
          </p:cNvSpPr>
          <p:nvPr>
            <p:ph type="title"/>
          </p:nvPr>
        </p:nvSpPr>
        <p:spPr>
          <a:xfrm>
            <a:off x="457200" y="-1524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sz="4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/>
            </a:r>
            <a:br>
              <a:rPr lang="en-US" sz="4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</a:br>
            <a:r>
              <a:rPr lang="en-US" sz="4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Cases Structure</a:t>
            </a:r>
            <a:endParaRPr lang="en-US" sz="40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914400" y="5029200"/>
            <a:ext cx="7391400" cy="523220"/>
          </a:xfrm>
          <a:prstGeom prst="rect">
            <a:avLst/>
          </a:prstGeom>
          <a:solidFill>
            <a:schemeClr val="tx1"/>
          </a:solid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Procedure followed before the Court</a:t>
            </a:r>
            <a:endParaRPr lang="en-US" sz="2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85800" y="1600200"/>
            <a:ext cx="7974874" cy="281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3000"/>
            <a:lum/>
          </a:blip>
          <a:srcRect/>
          <a:stretch>
            <a:fillRect l="-30000" r="-3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="" xmlns:a16="http://schemas.microsoft.com/office/drawing/2014/main" id="{3E4C7669-0C65-429C-A8D4-C812559F400B}"/>
              </a:ext>
            </a:extLst>
          </p:cNvPr>
          <p:cNvSpPr/>
          <p:nvPr/>
        </p:nvSpPr>
        <p:spPr bwMode="auto">
          <a:xfrm>
            <a:off x="-228600" y="228600"/>
            <a:ext cx="9550009" cy="83820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 cap="flat" cmpd="sng" algn="ctr">
            <a:gradFill flip="none" rotWithShape="1">
              <a:gsLst>
                <a:gs pos="0">
                  <a:srgbClr val="8064A2"/>
                </a:gs>
                <a:gs pos="100000">
                  <a:srgbClr val="4F81BD">
                    <a:tint val="23500"/>
                    <a:satMod val="160000"/>
                    <a:alpha val="0"/>
                  </a:srgbClr>
                </a:gs>
              </a:gsLst>
              <a:lin ang="8100000" scaled="1"/>
              <a:tileRect/>
            </a:gradFill>
            <a:prstDash val="solid"/>
          </a:ln>
          <a:effectLst/>
        </p:spPr>
        <p:txBody>
          <a:bodyPr anchor="ctr"/>
          <a:lstStyle/>
          <a:p>
            <a:pPr marL="0" marR="0" lvl="0" indent="0" algn="ctr" defTabSz="68421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1026" name="AutoShape 2" descr="Related imag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14400" y="5029200"/>
            <a:ext cx="7391400" cy="954107"/>
          </a:xfrm>
          <a:prstGeom prst="rect">
            <a:avLst/>
          </a:prstGeom>
          <a:solidFill>
            <a:schemeClr val="tx1"/>
          </a:solid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All material that is not considered as legal argument</a:t>
            </a:r>
            <a:endParaRPr lang="en-US" sz="2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38200" y="1295400"/>
            <a:ext cx="7823200" cy="335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3000"/>
            <a:lum/>
          </a:blip>
          <a:srcRect/>
          <a:stretch>
            <a:fillRect l="-30000" r="-3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="" xmlns:a16="http://schemas.microsoft.com/office/drawing/2014/main" id="{3E4C7669-0C65-429C-A8D4-C812559F400B}"/>
              </a:ext>
            </a:extLst>
          </p:cNvPr>
          <p:cNvSpPr/>
          <p:nvPr/>
        </p:nvSpPr>
        <p:spPr bwMode="auto">
          <a:xfrm>
            <a:off x="-228600" y="228600"/>
            <a:ext cx="9550009" cy="83820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 cap="flat" cmpd="sng" algn="ctr">
            <a:gradFill flip="none" rotWithShape="1">
              <a:gsLst>
                <a:gs pos="0">
                  <a:srgbClr val="8064A2"/>
                </a:gs>
                <a:gs pos="100000">
                  <a:srgbClr val="4F81BD">
                    <a:tint val="23500"/>
                    <a:satMod val="160000"/>
                    <a:alpha val="0"/>
                  </a:srgbClr>
                </a:gs>
              </a:gsLst>
              <a:lin ang="8100000" scaled="1"/>
              <a:tileRect/>
            </a:gradFill>
            <a:prstDash val="solid"/>
          </a:ln>
          <a:effectLst/>
        </p:spPr>
        <p:txBody>
          <a:bodyPr anchor="ctr"/>
          <a:lstStyle/>
          <a:p>
            <a:pPr marL="0" marR="0" lvl="0" indent="0" algn="ctr" defTabSz="68421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1026" name="AutoShape 2" descr="Related imag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90600" y="1447800"/>
            <a:ext cx="7508357" cy="289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Rectangle 9"/>
          <p:cNvSpPr/>
          <p:nvPr/>
        </p:nvSpPr>
        <p:spPr>
          <a:xfrm>
            <a:off x="914400" y="5029200"/>
            <a:ext cx="7391400" cy="954107"/>
          </a:xfrm>
          <a:prstGeom prst="rect">
            <a:avLst/>
          </a:prstGeom>
          <a:solidFill>
            <a:schemeClr val="tx1"/>
          </a:solid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Merits of the case, through the use of legal argument</a:t>
            </a:r>
            <a:endParaRPr lang="en-US" sz="2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3000"/>
            <a:lum/>
          </a:blip>
          <a:srcRect/>
          <a:stretch>
            <a:fillRect l="-30000" r="-3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="" xmlns:a16="http://schemas.microsoft.com/office/drawing/2014/main" id="{3E4C7669-0C65-429C-A8D4-C812559F400B}"/>
              </a:ext>
            </a:extLst>
          </p:cNvPr>
          <p:cNvSpPr/>
          <p:nvPr/>
        </p:nvSpPr>
        <p:spPr bwMode="auto">
          <a:xfrm>
            <a:off x="-228600" y="228600"/>
            <a:ext cx="9550009" cy="83820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 cap="flat" cmpd="sng" algn="ctr">
            <a:gradFill flip="none" rotWithShape="1">
              <a:gsLst>
                <a:gs pos="0">
                  <a:srgbClr val="8064A2"/>
                </a:gs>
                <a:gs pos="100000">
                  <a:srgbClr val="4F81BD">
                    <a:tint val="23500"/>
                    <a:satMod val="160000"/>
                    <a:alpha val="0"/>
                  </a:srgbClr>
                </a:gs>
              </a:gsLst>
              <a:lin ang="8100000" scaled="1"/>
              <a:tileRect/>
            </a:gradFill>
            <a:prstDash val="solid"/>
          </a:ln>
          <a:effectLst/>
        </p:spPr>
        <p:txBody>
          <a:bodyPr anchor="ctr"/>
          <a:lstStyle/>
          <a:p>
            <a:pPr marL="0" marR="0" lvl="0" indent="0" algn="ctr" defTabSz="68421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1026" name="AutoShape 2" descr="Related imag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14400" y="5029200"/>
            <a:ext cx="7391400" cy="523220"/>
          </a:xfrm>
          <a:prstGeom prst="rect">
            <a:avLst/>
          </a:prstGeom>
          <a:solidFill>
            <a:schemeClr val="tx1"/>
          </a:solid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Outcome of the cases </a:t>
            </a:r>
            <a:endParaRPr lang="en-US" sz="2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" y="1371600"/>
            <a:ext cx="8154475" cy="3367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3000"/>
            <a:lum/>
          </a:blip>
          <a:srcRect/>
          <a:stretch>
            <a:fillRect l="-30000" r="-3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="" xmlns:a16="http://schemas.microsoft.com/office/drawing/2014/main" id="{3E4C7669-0C65-429C-A8D4-C812559F400B}"/>
              </a:ext>
            </a:extLst>
          </p:cNvPr>
          <p:cNvSpPr/>
          <p:nvPr/>
        </p:nvSpPr>
        <p:spPr bwMode="auto">
          <a:xfrm>
            <a:off x="-228600" y="304800"/>
            <a:ext cx="9550009" cy="83820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 cap="flat" cmpd="sng" algn="ctr">
            <a:gradFill flip="none" rotWithShape="1">
              <a:gsLst>
                <a:gs pos="0">
                  <a:srgbClr val="8064A2"/>
                </a:gs>
                <a:gs pos="100000">
                  <a:srgbClr val="4F81BD">
                    <a:tint val="23500"/>
                    <a:satMod val="160000"/>
                    <a:alpha val="0"/>
                  </a:srgbClr>
                </a:gs>
              </a:gsLst>
              <a:lin ang="8100000" scaled="1"/>
              <a:tileRect/>
            </a:gradFill>
            <a:prstDash val="solid"/>
          </a:ln>
          <a:effectLst/>
        </p:spPr>
        <p:txBody>
          <a:bodyPr anchor="ctr"/>
          <a:lstStyle/>
          <a:p>
            <a:pPr marL="0" marR="0" lvl="0" indent="0" algn="ctr" defTabSz="68421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57200" y="-1524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sz="4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/>
            </a:r>
            <a:br>
              <a:rPr lang="en-US" sz="4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</a:br>
            <a:r>
              <a:rPr lang="en-US" sz="4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Filtering  Cases </a:t>
            </a:r>
            <a:endParaRPr lang="en-US" sz="40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en-US" sz="2800" dirty="0" smtClean="0"/>
              <a:t>Cases Documents from </a:t>
            </a:r>
            <a:r>
              <a:rPr lang="en-US" sz="2800" b="1" dirty="0" smtClean="0"/>
              <a:t>HUDOC European Court of Human Rights </a:t>
            </a:r>
            <a:r>
              <a:rPr lang="en-US" sz="2800" dirty="0" smtClean="0"/>
              <a:t>are in English and French, we only used English language documents</a:t>
            </a:r>
          </a:p>
          <a:p>
            <a:pPr>
              <a:buFont typeface="Wingdings" pitchFamily="2" charset="2"/>
              <a:buChar char="Ø"/>
            </a:pPr>
            <a:endParaRPr lang="en-US" sz="2800" b="1" dirty="0"/>
          </a:p>
          <a:p>
            <a:pPr>
              <a:buFont typeface="Wingdings" pitchFamily="2" charset="2"/>
              <a:buChar char="Ø"/>
            </a:pPr>
            <a:r>
              <a:rPr lang="en-US" sz="2800" dirty="0" smtClean="0"/>
              <a:t>Documents with judgment are kept in database</a:t>
            </a:r>
          </a:p>
          <a:p>
            <a:pPr>
              <a:buNone/>
            </a:pPr>
            <a:endParaRPr lang="en-US" sz="2800" dirty="0" smtClean="0"/>
          </a:p>
          <a:p>
            <a:pPr>
              <a:buFont typeface="Wingdings" pitchFamily="2" charset="2"/>
              <a:buChar char="Ø"/>
            </a:pPr>
            <a:r>
              <a:rPr lang="en-US" sz="2800" dirty="0" smtClean="0"/>
              <a:t>Document with clear conclusion of violation and non violation of an article is kept.</a:t>
            </a:r>
          </a:p>
        </p:txBody>
      </p:sp>
      <p:sp>
        <p:nvSpPr>
          <p:cNvPr id="1026" name="AutoShape 2" descr="Related imag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3000"/>
            <a:lum/>
          </a:blip>
          <a:srcRect/>
          <a:stretch>
            <a:fillRect l="-30000" r="-3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="" xmlns:a16="http://schemas.microsoft.com/office/drawing/2014/main" id="{3E4C7669-0C65-429C-A8D4-C812559F400B}"/>
              </a:ext>
            </a:extLst>
          </p:cNvPr>
          <p:cNvSpPr/>
          <p:nvPr/>
        </p:nvSpPr>
        <p:spPr bwMode="auto">
          <a:xfrm>
            <a:off x="-228600" y="304800"/>
            <a:ext cx="9550009" cy="83820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 cap="flat" cmpd="sng" algn="ctr">
            <a:gradFill flip="none" rotWithShape="1">
              <a:gsLst>
                <a:gs pos="0">
                  <a:srgbClr val="8064A2"/>
                </a:gs>
                <a:gs pos="100000">
                  <a:srgbClr val="4F81BD">
                    <a:tint val="23500"/>
                    <a:satMod val="160000"/>
                    <a:alpha val="0"/>
                  </a:srgbClr>
                </a:gs>
              </a:gsLst>
              <a:lin ang="8100000" scaled="1"/>
              <a:tileRect/>
            </a:gradFill>
            <a:prstDash val="solid"/>
          </a:ln>
          <a:effectLst/>
        </p:spPr>
        <p:txBody>
          <a:bodyPr anchor="ctr"/>
          <a:lstStyle/>
          <a:p>
            <a:pPr marL="0" marR="0" lvl="0" indent="0" algn="ctr" defTabSz="68421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57200" y="-1524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sz="4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/>
            </a:r>
            <a:br>
              <a:rPr lang="en-US" sz="4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</a:br>
            <a:r>
              <a:rPr lang="en-US" sz="4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Preprocessing Documents</a:t>
            </a:r>
            <a:endParaRPr lang="en-US" sz="40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en-US" sz="2800" dirty="0" smtClean="0"/>
              <a:t>Documents are processed to retrieve information </a:t>
            </a:r>
          </a:p>
          <a:p>
            <a:pPr>
              <a:buFont typeface="Wingdings" pitchFamily="2" charset="2"/>
              <a:buChar char="Ø"/>
            </a:pPr>
            <a:endParaRPr lang="en-US" sz="2800" dirty="0"/>
          </a:p>
          <a:p>
            <a:pPr>
              <a:buFont typeface="Wingdings" pitchFamily="2" charset="2"/>
              <a:buChar char="Ø"/>
            </a:pPr>
            <a:r>
              <a:rPr lang="en-US" sz="2800" dirty="0" smtClean="0"/>
              <a:t>Documents are divided into two parts for creating test and train data </a:t>
            </a:r>
          </a:p>
          <a:p>
            <a:pPr>
              <a:buFont typeface="Wingdings" pitchFamily="2" charset="2"/>
              <a:buChar char="Ø"/>
            </a:pPr>
            <a:endParaRPr lang="en-US" sz="2800" dirty="0"/>
          </a:p>
          <a:p>
            <a:pPr>
              <a:buNone/>
            </a:pPr>
            <a:endParaRPr lang="en-US" sz="2800" dirty="0" smtClean="0"/>
          </a:p>
        </p:txBody>
      </p:sp>
      <p:sp>
        <p:nvSpPr>
          <p:cNvPr id="1026" name="AutoShape 2" descr="Related imag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7" name="Content Placeholder 7"/>
          <p:cNvGraphicFramePr>
            <a:graphicFrameLocks/>
          </p:cNvGraphicFramePr>
          <p:nvPr/>
        </p:nvGraphicFramePr>
        <p:xfrm>
          <a:off x="914400" y="3657600"/>
          <a:ext cx="7162800" cy="25447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7000"/>
            <a:lum/>
          </a:blip>
          <a:srcRect/>
          <a:stretch>
            <a:fillRect l="-30000" r="-3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3E4C7669-0C65-429C-A8D4-C812559F400B}"/>
              </a:ext>
            </a:extLst>
          </p:cNvPr>
          <p:cNvSpPr/>
          <p:nvPr/>
        </p:nvSpPr>
        <p:spPr bwMode="auto">
          <a:xfrm>
            <a:off x="-228600" y="457200"/>
            <a:ext cx="9550009" cy="83820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 cap="flat" cmpd="sng" algn="ctr">
            <a:gradFill flip="none" rotWithShape="1">
              <a:gsLst>
                <a:gs pos="0">
                  <a:srgbClr val="8064A2"/>
                </a:gs>
                <a:gs pos="100000">
                  <a:srgbClr val="4F81BD">
                    <a:tint val="23500"/>
                    <a:satMod val="160000"/>
                    <a:alpha val="0"/>
                  </a:srgbClr>
                </a:gs>
              </a:gsLst>
              <a:lin ang="8100000" scaled="1"/>
              <a:tileRect/>
            </a:gradFill>
            <a:prstDash val="solid"/>
          </a:ln>
          <a:effectLst/>
        </p:spPr>
        <p:txBody>
          <a:bodyPr anchor="ctr"/>
          <a:lstStyle/>
          <a:p>
            <a:pPr marL="0" marR="0" lvl="0" indent="0" algn="ctr" defTabSz="68421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Outline</a:t>
            </a:r>
            <a:endParaRPr lang="en-US" sz="54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Font typeface="Wingdings" pitchFamily="2" charset="2"/>
              <a:buChar char="Ø"/>
            </a:pPr>
            <a:r>
              <a:rPr lang="en-US" dirty="0" smtClean="0"/>
              <a:t>Problem</a:t>
            </a:r>
          </a:p>
          <a:p>
            <a:pPr>
              <a:buFont typeface="Wingdings" pitchFamily="2" charset="2"/>
              <a:buChar char="Ø"/>
            </a:pPr>
            <a:r>
              <a:rPr lang="en-US" dirty="0" smtClean="0"/>
              <a:t>Motivation</a:t>
            </a:r>
          </a:p>
          <a:p>
            <a:pPr>
              <a:buFont typeface="Wingdings" pitchFamily="2" charset="2"/>
              <a:buChar char="Ø"/>
            </a:pPr>
            <a:r>
              <a:rPr lang="en-US" dirty="0" smtClean="0"/>
              <a:t>Existing Systems</a:t>
            </a:r>
          </a:p>
          <a:p>
            <a:pPr>
              <a:buFont typeface="Wingdings" pitchFamily="2" charset="2"/>
              <a:buChar char="Ø"/>
            </a:pPr>
            <a:r>
              <a:rPr lang="en-US" dirty="0" smtClean="0"/>
              <a:t>Objectives</a:t>
            </a:r>
          </a:p>
          <a:p>
            <a:pPr>
              <a:buFont typeface="Wingdings" pitchFamily="2" charset="2"/>
              <a:buChar char="Ø"/>
            </a:pPr>
            <a:r>
              <a:rPr lang="en-US" dirty="0" smtClean="0"/>
              <a:t>Development Environment</a:t>
            </a:r>
          </a:p>
          <a:p>
            <a:pPr>
              <a:buFont typeface="Wingdings" pitchFamily="2" charset="2"/>
              <a:buChar char="Ø"/>
            </a:pPr>
            <a:r>
              <a:rPr lang="en-US" dirty="0" smtClean="0"/>
              <a:t>Module Working</a:t>
            </a:r>
          </a:p>
          <a:p>
            <a:pPr>
              <a:buFont typeface="Wingdings" pitchFamily="2" charset="2"/>
              <a:buChar char="Ø"/>
            </a:pPr>
            <a:r>
              <a:rPr lang="en-US" dirty="0" smtClean="0"/>
              <a:t>Front End Application</a:t>
            </a:r>
          </a:p>
          <a:p>
            <a:pPr>
              <a:buFont typeface="Wingdings" pitchFamily="2" charset="2"/>
              <a:buChar char="Ø"/>
            </a:pPr>
            <a:r>
              <a:rPr lang="en-US" dirty="0" smtClean="0"/>
              <a:t>Future Work</a:t>
            </a:r>
          </a:p>
          <a:p>
            <a:pPr>
              <a:buNone/>
            </a:pP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3000"/>
            <a:lum/>
          </a:blip>
          <a:srcRect/>
          <a:stretch>
            <a:fillRect l="-30000" r="-3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="" xmlns:a16="http://schemas.microsoft.com/office/drawing/2014/main" id="{3E4C7669-0C65-429C-A8D4-C812559F400B}"/>
              </a:ext>
            </a:extLst>
          </p:cNvPr>
          <p:cNvSpPr/>
          <p:nvPr/>
        </p:nvSpPr>
        <p:spPr bwMode="auto">
          <a:xfrm>
            <a:off x="-228600" y="304800"/>
            <a:ext cx="9550009" cy="83820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 cap="flat" cmpd="sng" algn="ctr">
            <a:gradFill flip="none" rotWithShape="1">
              <a:gsLst>
                <a:gs pos="0">
                  <a:srgbClr val="8064A2"/>
                </a:gs>
                <a:gs pos="100000">
                  <a:srgbClr val="4F81BD">
                    <a:tint val="23500"/>
                    <a:satMod val="160000"/>
                    <a:alpha val="0"/>
                  </a:srgbClr>
                </a:gs>
              </a:gsLst>
              <a:lin ang="8100000" scaled="1"/>
              <a:tileRect/>
            </a:gradFill>
            <a:prstDash val="solid"/>
          </a:ln>
          <a:effectLst/>
        </p:spPr>
        <p:txBody>
          <a:bodyPr anchor="ctr"/>
          <a:lstStyle/>
          <a:p>
            <a:pPr marL="0" marR="0" lvl="0" indent="0" algn="ctr" defTabSz="68421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57200" y="-1524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sz="4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/>
            </a:r>
            <a:br>
              <a:rPr lang="en-US" sz="4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</a:br>
            <a:r>
              <a:rPr lang="en-US" sz="4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Normalizing Documents</a:t>
            </a:r>
            <a:endParaRPr lang="en-US" sz="40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304800" y="1600200"/>
            <a:ext cx="8839200" cy="4525963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en-US" sz="2800" dirty="0" smtClean="0"/>
              <a:t>Documents are normalized by </a:t>
            </a:r>
          </a:p>
          <a:p>
            <a:pPr algn="ctr"/>
            <a:r>
              <a:rPr lang="en-US" sz="2800" b="1" dirty="0" smtClean="0"/>
              <a:t>Tokenization</a:t>
            </a:r>
          </a:p>
          <a:p>
            <a:pPr algn="ctr"/>
            <a:r>
              <a:rPr lang="en-US" sz="2800" b="1" dirty="0" smtClean="0"/>
              <a:t>Stop word removal</a:t>
            </a:r>
          </a:p>
          <a:p>
            <a:pPr algn="ctr"/>
            <a:r>
              <a:rPr lang="en-US" sz="2800" b="1" dirty="0" smtClean="0"/>
              <a:t>Part of Speech Lemmatization</a:t>
            </a:r>
          </a:p>
          <a:p>
            <a:pPr>
              <a:buFont typeface="Wingdings" pitchFamily="2" charset="2"/>
              <a:buChar char="Ø"/>
            </a:pPr>
            <a:endParaRPr lang="en-US" sz="2800" b="1" dirty="0"/>
          </a:p>
          <a:p>
            <a:pPr>
              <a:buFont typeface="Wingdings" pitchFamily="2" charset="2"/>
              <a:buChar char="Ø"/>
            </a:pPr>
            <a:r>
              <a:rPr lang="en-US" sz="2800" dirty="0" smtClean="0"/>
              <a:t>Parsing the document n-grams are generated n € {1,2,3,4} i.e. uni-gram, bi-gram, tri-gram, four-gram </a:t>
            </a:r>
          </a:p>
          <a:p>
            <a:pPr>
              <a:buNone/>
            </a:pPr>
            <a:endParaRPr lang="en-US" sz="2800" dirty="0"/>
          </a:p>
          <a:p>
            <a:pPr>
              <a:buNone/>
            </a:pPr>
            <a:endParaRPr lang="en-US" sz="2800" dirty="0"/>
          </a:p>
          <a:p>
            <a:pPr>
              <a:buNone/>
            </a:pPr>
            <a:endParaRPr lang="en-US" sz="2800" dirty="0" smtClean="0"/>
          </a:p>
        </p:txBody>
      </p:sp>
      <p:sp>
        <p:nvSpPr>
          <p:cNvPr id="1026" name="AutoShape 2" descr="Related imag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3000"/>
            <a:lum/>
          </a:blip>
          <a:srcRect/>
          <a:stretch>
            <a:fillRect l="-30000" r="-3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="" xmlns:a16="http://schemas.microsoft.com/office/drawing/2014/main" id="{3E4C7669-0C65-429C-A8D4-C812559F400B}"/>
              </a:ext>
            </a:extLst>
          </p:cNvPr>
          <p:cNvSpPr/>
          <p:nvPr/>
        </p:nvSpPr>
        <p:spPr bwMode="auto">
          <a:xfrm>
            <a:off x="-228600" y="304800"/>
            <a:ext cx="9550009" cy="83820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 cap="flat" cmpd="sng" algn="ctr">
            <a:gradFill flip="none" rotWithShape="1">
              <a:gsLst>
                <a:gs pos="0">
                  <a:srgbClr val="8064A2"/>
                </a:gs>
                <a:gs pos="100000">
                  <a:srgbClr val="4F81BD">
                    <a:tint val="23500"/>
                    <a:satMod val="160000"/>
                    <a:alpha val="0"/>
                  </a:srgbClr>
                </a:gs>
              </a:gsLst>
              <a:lin ang="8100000" scaled="1"/>
              <a:tileRect/>
            </a:gradFill>
            <a:prstDash val="solid"/>
          </a:ln>
          <a:effectLst/>
        </p:spPr>
        <p:txBody>
          <a:bodyPr anchor="ctr"/>
          <a:lstStyle/>
          <a:p>
            <a:pPr marL="0" marR="0" lvl="0" indent="0" algn="ctr" defTabSz="68421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57200" y="-1524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sz="4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/>
            </a:r>
            <a:br>
              <a:rPr lang="en-US" sz="4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</a:br>
            <a:r>
              <a:rPr lang="en-US" sz="4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Processing Documents</a:t>
            </a:r>
            <a:endParaRPr lang="en-US" sz="40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304800" y="1600200"/>
            <a:ext cx="8839200" cy="4525963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en-US" sz="2800" dirty="0" smtClean="0"/>
              <a:t>Using </a:t>
            </a:r>
            <a:r>
              <a:rPr lang="en-US" sz="2800" b="1" dirty="0" smtClean="0"/>
              <a:t>“Gensim” </a:t>
            </a:r>
            <a:r>
              <a:rPr lang="en-US" sz="2800" dirty="0" smtClean="0"/>
              <a:t>library of python corpus of 5000 most common tokens based on normalization and n-grams is made to form Bag of Words (BOW) as features</a:t>
            </a:r>
          </a:p>
          <a:p>
            <a:pPr>
              <a:buFont typeface="Wingdings" pitchFamily="2" charset="2"/>
              <a:buChar char="Ø"/>
            </a:pPr>
            <a:endParaRPr lang="en-US" sz="2800" dirty="0"/>
          </a:p>
          <a:p>
            <a:pPr algn="ctr">
              <a:buNone/>
            </a:pPr>
            <a:r>
              <a:rPr lang="en-US" sz="2800" dirty="0" smtClean="0"/>
              <a:t>         </a:t>
            </a:r>
            <a:r>
              <a:rPr lang="en-US" sz="2800" dirty="0" smtClean="0">
                <a:solidFill>
                  <a:srgbClr val="FF0000"/>
                </a:solidFill>
              </a:rPr>
              <a:t>&lt;token_id&gt;:&lt;occurrence&gt; </a:t>
            </a:r>
          </a:p>
          <a:p>
            <a:pPr algn="ctr">
              <a:buNone/>
            </a:pPr>
            <a:endParaRPr lang="en-US" sz="2800" dirty="0" smtClean="0"/>
          </a:p>
          <a:p>
            <a:pPr>
              <a:buNone/>
            </a:pPr>
            <a:r>
              <a:rPr lang="en-US" sz="2800" dirty="0" smtClean="0"/>
              <a:t>e.g. if bi-gram “find guilty” occurs 5 times in a document </a:t>
            </a:r>
          </a:p>
          <a:p>
            <a:pPr>
              <a:buNone/>
            </a:pPr>
            <a:endParaRPr lang="en-US" sz="2800" dirty="0" smtClean="0"/>
          </a:p>
          <a:p>
            <a:pPr algn="ctr">
              <a:buNone/>
            </a:pPr>
            <a:r>
              <a:rPr lang="en-US" sz="2800" dirty="0" smtClean="0">
                <a:solidFill>
                  <a:srgbClr val="FF0000"/>
                </a:solidFill>
              </a:rPr>
              <a:t>128210:5</a:t>
            </a:r>
          </a:p>
          <a:p>
            <a:pPr algn="ctr">
              <a:buNone/>
            </a:pPr>
            <a:endParaRPr lang="en-US" sz="2800" dirty="0"/>
          </a:p>
          <a:p>
            <a:pPr>
              <a:buNone/>
            </a:pPr>
            <a:endParaRPr lang="en-US" sz="2800" dirty="0"/>
          </a:p>
          <a:p>
            <a:pPr>
              <a:buNone/>
            </a:pPr>
            <a:endParaRPr lang="en-US" sz="2800" dirty="0" smtClean="0"/>
          </a:p>
        </p:txBody>
      </p:sp>
      <p:sp>
        <p:nvSpPr>
          <p:cNvPr id="1026" name="AutoShape 2" descr="Related imag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3000"/>
            <a:lum/>
          </a:blip>
          <a:srcRect/>
          <a:stretch>
            <a:fillRect l="-30000" r="-3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="" xmlns:a16="http://schemas.microsoft.com/office/drawing/2014/main" id="{3E4C7669-0C65-429C-A8D4-C812559F400B}"/>
              </a:ext>
            </a:extLst>
          </p:cNvPr>
          <p:cNvSpPr/>
          <p:nvPr/>
        </p:nvSpPr>
        <p:spPr bwMode="auto">
          <a:xfrm>
            <a:off x="-228600" y="304800"/>
            <a:ext cx="9550009" cy="83820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 cap="flat" cmpd="sng" algn="ctr">
            <a:gradFill flip="none" rotWithShape="1">
              <a:gsLst>
                <a:gs pos="0">
                  <a:srgbClr val="8064A2"/>
                </a:gs>
                <a:gs pos="100000">
                  <a:srgbClr val="4F81BD">
                    <a:tint val="23500"/>
                    <a:satMod val="160000"/>
                    <a:alpha val="0"/>
                  </a:srgbClr>
                </a:gs>
              </a:gsLst>
              <a:lin ang="8100000" scaled="1"/>
              <a:tileRect/>
            </a:gradFill>
            <a:prstDash val="solid"/>
          </a:ln>
          <a:effectLst/>
        </p:spPr>
        <p:txBody>
          <a:bodyPr anchor="ctr"/>
          <a:lstStyle/>
          <a:p>
            <a:pPr marL="0" marR="0" lvl="0" indent="0" algn="ctr" defTabSz="68421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57200" y="-1524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sz="4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/>
            </a:r>
            <a:br>
              <a:rPr lang="en-US" sz="4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</a:br>
            <a:r>
              <a:rPr lang="en-US" sz="4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Dataset Generation</a:t>
            </a:r>
            <a:endParaRPr lang="en-US" sz="40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304800" y="1600200"/>
            <a:ext cx="8839200" cy="4525963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en-US" sz="2800" dirty="0" smtClean="0"/>
              <a:t>Collecting the BOW of all the documents and storing it in a file to be used as features</a:t>
            </a:r>
          </a:p>
          <a:p>
            <a:pPr>
              <a:buNone/>
            </a:pPr>
            <a:endParaRPr lang="en-US" sz="2800" dirty="0" smtClean="0">
              <a:solidFill>
                <a:srgbClr val="FF0000"/>
              </a:solidFill>
            </a:endParaRPr>
          </a:p>
          <a:p>
            <a:pPr>
              <a:buNone/>
            </a:pPr>
            <a:endParaRPr lang="en-US" sz="2800" dirty="0"/>
          </a:p>
          <a:p>
            <a:pPr>
              <a:buNone/>
            </a:pPr>
            <a:endParaRPr lang="en-US" sz="2800" dirty="0" smtClean="0"/>
          </a:p>
          <a:p>
            <a:pPr>
              <a:buNone/>
            </a:pPr>
            <a:endParaRPr lang="en-US" sz="2800" dirty="0" smtClean="0"/>
          </a:p>
          <a:p>
            <a:pPr>
              <a:buFont typeface="Wingdings" pitchFamily="2" charset="2"/>
              <a:buChar char="Ø"/>
            </a:pPr>
            <a:r>
              <a:rPr lang="en-US" sz="2800" dirty="0" smtClean="0"/>
              <a:t>Labels are stored in a file “outcomes” 1:violation 0:non-violation</a:t>
            </a:r>
          </a:p>
          <a:p>
            <a:pPr>
              <a:buNone/>
            </a:pPr>
            <a:endParaRPr lang="en-US" sz="2800" dirty="0" smtClean="0"/>
          </a:p>
        </p:txBody>
      </p:sp>
      <p:sp>
        <p:nvSpPr>
          <p:cNvPr id="1026" name="AutoShape 2" descr="Related imag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12" name="Picture 11" descr="Captur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0600" y="2133600"/>
            <a:ext cx="3259666" cy="533400"/>
          </a:xfrm>
          <a:prstGeom prst="rect">
            <a:avLst/>
          </a:prstGeom>
        </p:spPr>
      </p:pic>
      <p:pic>
        <p:nvPicPr>
          <p:cNvPr id="13" name="Picture 12" descr="Capture1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5200" y="5105400"/>
            <a:ext cx="2663799" cy="1524000"/>
          </a:xfrm>
          <a:prstGeom prst="rect">
            <a:avLst/>
          </a:prstGeom>
        </p:spPr>
      </p:pic>
      <p:pic>
        <p:nvPicPr>
          <p:cNvPr id="10" name="Picture 9" descr="Captur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000" y="3048000"/>
            <a:ext cx="7772400" cy="13581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3000"/>
            <a:lum/>
          </a:blip>
          <a:srcRect/>
          <a:stretch>
            <a:fillRect l="-30000" r="-3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="" xmlns:a16="http://schemas.microsoft.com/office/drawing/2014/main" id="{3E4C7669-0C65-429C-A8D4-C812559F400B}"/>
              </a:ext>
            </a:extLst>
          </p:cNvPr>
          <p:cNvSpPr/>
          <p:nvPr/>
        </p:nvSpPr>
        <p:spPr bwMode="auto">
          <a:xfrm>
            <a:off x="-228600" y="304800"/>
            <a:ext cx="9550009" cy="83820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 cap="flat" cmpd="sng" algn="ctr">
            <a:gradFill flip="none" rotWithShape="1">
              <a:gsLst>
                <a:gs pos="0">
                  <a:srgbClr val="8064A2"/>
                </a:gs>
                <a:gs pos="100000">
                  <a:srgbClr val="4F81BD">
                    <a:tint val="23500"/>
                    <a:satMod val="160000"/>
                    <a:alpha val="0"/>
                  </a:srgbClr>
                </a:gs>
              </a:gsLst>
              <a:lin ang="8100000" scaled="1"/>
              <a:tileRect/>
            </a:gradFill>
            <a:prstDash val="solid"/>
          </a:ln>
          <a:effectLst/>
        </p:spPr>
        <p:txBody>
          <a:bodyPr anchor="ctr"/>
          <a:lstStyle/>
          <a:p>
            <a:pPr marL="0" marR="0" lvl="0" indent="0" algn="ctr" defTabSz="68421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57200" y="-1524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sz="4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/>
            </a:r>
            <a:br>
              <a:rPr lang="en-US" sz="4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</a:br>
            <a:r>
              <a:rPr lang="en-US" sz="4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Classification</a:t>
            </a:r>
            <a:endParaRPr lang="en-US" sz="40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304800" y="1600200"/>
            <a:ext cx="8839200" cy="4525963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en-US" sz="2800" b="1" dirty="0" smtClean="0"/>
              <a:t>Dataset contains total  documents : </a:t>
            </a:r>
            <a:r>
              <a:rPr lang="en-US" sz="2800" dirty="0" smtClean="0"/>
              <a:t>8000</a:t>
            </a:r>
          </a:p>
          <a:p>
            <a:pPr>
              <a:buFont typeface="Wingdings" pitchFamily="2" charset="2"/>
              <a:buChar char="Ø"/>
            </a:pPr>
            <a:r>
              <a:rPr lang="en-US" sz="2800" b="1" dirty="0" err="1" smtClean="0"/>
              <a:t>Train_data</a:t>
            </a:r>
            <a:r>
              <a:rPr lang="en-US" sz="2800" b="1" dirty="0" smtClean="0"/>
              <a:t> : </a:t>
            </a:r>
            <a:r>
              <a:rPr lang="en-US" sz="2800" b="1" dirty="0" err="1" smtClean="0"/>
              <a:t>Test_data</a:t>
            </a:r>
            <a:r>
              <a:rPr lang="en-US" sz="2800" b="1" dirty="0" smtClean="0"/>
              <a:t>:                        </a:t>
            </a:r>
            <a:r>
              <a:rPr lang="en-US" sz="2800" dirty="0" smtClean="0"/>
              <a:t>80:20</a:t>
            </a:r>
          </a:p>
          <a:p>
            <a:pPr>
              <a:buFont typeface="Wingdings" pitchFamily="2" charset="2"/>
              <a:buChar char="Ø"/>
            </a:pPr>
            <a:r>
              <a:rPr lang="en-US" sz="2800" b="1" dirty="0"/>
              <a:t>k</a:t>
            </a:r>
            <a:r>
              <a:rPr lang="en-US" sz="2800" b="1" dirty="0" smtClean="0"/>
              <a:t>-folds :                                                    </a:t>
            </a:r>
            <a:r>
              <a:rPr lang="en-US" sz="2800" dirty="0" smtClean="0"/>
              <a:t>10</a:t>
            </a:r>
          </a:p>
          <a:p>
            <a:pPr>
              <a:buNone/>
            </a:pPr>
            <a:endParaRPr lang="en-US" sz="2800" dirty="0" smtClean="0">
              <a:solidFill>
                <a:srgbClr val="FF0000"/>
              </a:solidFill>
            </a:endParaRPr>
          </a:p>
          <a:p>
            <a:pPr>
              <a:buFont typeface="Wingdings" pitchFamily="2" charset="2"/>
              <a:buChar char="Ø"/>
            </a:pPr>
            <a:r>
              <a:rPr lang="en-US" sz="28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Multilabel Dataset i.e. one document can have more than one outcome of violation or non violation</a:t>
            </a:r>
          </a:p>
          <a:p>
            <a:pPr>
              <a:buFont typeface="Wingdings" pitchFamily="2" charset="2"/>
              <a:buChar char="Ø"/>
            </a:pPr>
            <a:endParaRPr lang="en-US" sz="2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>
              <a:buFont typeface="Wingdings" pitchFamily="2" charset="2"/>
              <a:buChar char="Ø"/>
            </a:pPr>
            <a:r>
              <a:rPr lang="en-US" sz="28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Classifier used: 			</a:t>
            </a:r>
            <a:r>
              <a:rPr lang="en-US" sz="2800" dirty="0" smtClean="0">
                <a:solidFill>
                  <a:srgbClr val="FF0000"/>
                </a:solidFill>
              </a:rPr>
              <a:t>Decision Tree Classifier</a:t>
            </a:r>
          </a:p>
          <a:p>
            <a:pPr>
              <a:buNone/>
            </a:pPr>
            <a:endParaRPr lang="en-US" sz="2800" dirty="0"/>
          </a:p>
          <a:p>
            <a:pPr>
              <a:buNone/>
            </a:pPr>
            <a:endParaRPr lang="en-US" sz="2800" dirty="0" smtClean="0"/>
          </a:p>
        </p:txBody>
      </p:sp>
      <p:sp>
        <p:nvSpPr>
          <p:cNvPr id="1026" name="AutoShape 2" descr="Related imag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3000"/>
            <a:lum/>
          </a:blip>
          <a:srcRect/>
          <a:stretch>
            <a:fillRect l="-30000" r="-3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="" xmlns:a16="http://schemas.microsoft.com/office/drawing/2014/main" id="{3E4C7669-0C65-429C-A8D4-C812559F400B}"/>
              </a:ext>
            </a:extLst>
          </p:cNvPr>
          <p:cNvSpPr/>
          <p:nvPr/>
        </p:nvSpPr>
        <p:spPr bwMode="auto">
          <a:xfrm>
            <a:off x="-228600" y="304800"/>
            <a:ext cx="9550009" cy="83820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 cap="flat" cmpd="sng" algn="ctr">
            <a:gradFill flip="none" rotWithShape="1">
              <a:gsLst>
                <a:gs pos="0">
                  <a:srgbClr val="8064A2"/>
                </a:gs>
                <a:gs pos="100000">
                  <a:srgbClr val="4F81BD">
                    <a:tint val="23500"/>
                    <a:satMod val="160000"/>
                    <a:alpha val="0"/>
                  </a:srgbClr>
                </a:gs>
              </a:gsLst>
              <a:lin ang="8100000" scaled="1"/>
              <a:tileRect/>
            </a:gradFill>
            <a:prstDash val="solid"/>
          </a:ln>
          <a:effectLst/>
        </p:spPr>
        <p:txBody>
          <a:bodyPr anchor="ctr"/>
          <a:lstStyle/>
          <a:p>
            <a:pPr marL="0" marR="0" lvl="0" indent="0" algn="ctr" defTabSz="68421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57200" y="-1524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sz="4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/>
            </a:r>
            <a:br>
              <a:rPr lang="en-US" sz="4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</a:br>
            <a:r>
              <a:rPr lang="en-US" sz="4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Working Interface</a:t>
            </a:r>
            <a:endParaRPr lang="en-US" sz="40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1026" name="AutoShape 2" descr="Related imag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34818" name="Picture 2" descr="E:\UI\verdict_prediction\verdict_prediction_page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05000" y="1371600"/>
            <a:ext cx="5334000" cy="524139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3000"/>
            <a:lum/>
          </a:blip>
          <a:srcRect/>
          <a:stretch>
            <a:fillRect l="-30000" r="-3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="" xmlns:a16="http://schemas.microsoft.com/office/drawing/2014/main" id="{3E4C7669-0C65-429C-A8D4-C812559F400B}"/>
              </a:ext>
            </a:extLst>
          </p:cNvPr>
          <p:cNvSpPr/>
          <p:nvPr/>
        </p:nvSpPr>
        <p:spPr bwMode="auto">
          <a:xfrm>
            <a:off x="-228600" y="304800"/>
            <a:ext cx="9550009" cy="83820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 cap="flat" cmpd="sng" algn="ctr">
            <a:gradFill flip="none" rotWithShape="1">
              <a:gsLst>
                <a:gs pos="0">
                  <a:srgbClr val="8064A2"/>
                </a:gs>
                <a:gs pos="100000">
                  <a:srgbClr val="4F81BD">
                    <a:tint val="23500"/>
                    <a:satMod val="160000"/>
                    <a:alpha val="0"/>
                  </a:srgbClr>
                </a:gs>
              </a:gsLst>
              <a:lin ang="8100000" scaled="1"/>
              <a:tileRect/>
            </a:gradFill>
            <a:prstDash val="solid"/>
          </a:ln>
          <a:effectLst/>
        </p:spPr>
        <p:txBody>
          <a:bodyPr anchor="ctr"/>
          <a:lstStyle/>
          <a:p>
            <a:pPr marL="0" marR="0" lvl="0" indent="0" algn="ctr" defTabSz="68421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1026" name="AutoShape 2" descr="Related imag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609600" y="2438400"/>
          <a:ext cx="8153400" cy="3684236"/>
        </p:xfrm>
        <a:graphic>
          <a:graphicData uri="http://schemas.openxmlformats.org/drawingml/2006/table">
            <a:tbl>
              <a:tblPr>
                <a:tableStyleId>{D113A9D2-9D6B-4929-AA2D-F23B5EE8CBE7}</a:tableStyleId>
              </a:tblPr>
              <a:tblGrid>
                <a:gridCol w="4076700"/>
                <a:gridCol w="4076700"/>
              </a:tblGrid>
              <a:tr h="830726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b="1" u="sng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Metrics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b="1" u="sng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b="1" u="sng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Results</a:t>
                      </a:r>
                      <a:endParaRPr lang="en-US" sz="1800" b="1" u="sng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47558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Accuracy</a:t>
                      </a:r>
                      <a:endParaRPr lang="en-US" sz="12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80.64%</a:t>
                      </a:r>
                      <a:endParaRPr lang="en-US" sz="1200" b="1">
                        <a:solidFill>
                          <a:schemeClr val="bg1">
                            <a:lumMod val="95000"/>
                          </a:schemeClr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47558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Hamming Loss</a:t>
                      </a:r>
                      <a:endParaRPr lang="en-US" sz="12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0.98%</a:t>
                      </a:r>
                      <a:endParaRPr lang="en-US" sz="1200" b="1">
                        <a:solidFill>
                          <a:schemeClr val="bg1">
                            <a:lumMod val="95000"/>
                          </a:schemeClr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47558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Jaccard score</a:t>
                      </a:r>
                      <a:endParaRPr lang="en-US" sz="12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87.61%</a:t>
                      </a:r>
                      <a:endParaRPr lang="en-US" sz="1200" b="1" dirty="0">
                        <a:solidFill>
                          <a:schemeClr val="bg1">
                            <a:lumMod val="95000"/>
                          </a:schemeClr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47558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Recall</a:t>
                      </a:r>
                      <a:endParaRPr lang="en-US" sz="12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86%</a:t>
                      </a:r>
                      <a:endParaRPr lang="en-US" sz="1200" b="1" dirty="0">
                        <a:solidFill>
                          <a:schemeClr val="bg1">
                            <a:lumMod val="95000"/>
                          </a:schemeClr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47558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Precision</a:t>
                      </a:r>
                      <a:endParaRPr lang="en-US" sz="12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88%</a:t>
                      </a:r>
                      <a:endParaRPr lang="en-US" sz="1200" b="1" dirty="0">
                        <a:solidFill>
                          <a:schemeClr val="bg1">
                            <a:lumMod val="95000"/>
                          </a:schemeClr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47558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F1 </a:t>
                      </a:r>
                      <a:r>
                        <a:rPr lang="en-US" sz="20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score</a:t>
                      </a:r>
                      <a:endParaRPr lang="en-US" sz="12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87%</a:t>
                      </a:r>
                      <a:endParaRPr lang="en-US" sz="1200" b="1" dirty="0">
                        <a:solidFill>
                          <a:schemeClr val="bg1">
                            <a:lumMod val="95000"/>
                          </a:schemeClr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838200" y="1371600"/>
            <a:ext cx="4648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 smtClean="0"/>
              <a:t>Classification Result:</a:t>
            </a:r>
            <a:endParaRPr lang="en-US" sz="2800" b="1" u="sng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3000"/>
            <a:lum/>
          </a:blip>
          <a:srcRect/>
          <a:stretch>
            <a:fillRect l="-30000" r="-3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="" xmlns:a16="http://schemas.microsoft.com/office/drawing/2014/main" id="{3E4C7669-0C65-429C-A8D4-C812559F400B}"/>
              </a:ext>
            </a:extLst>
          </p:cNvPr>
          <p:cNvSpPr/>
          <p:nvPr/>
        </p:nvSpPr>
        <p:spPr bwMode="auto">
          <a:xfrm>
            <a:off x="-228600" y="457200"/>
            <a:ext cx="9550009" cy="83820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 cap="flat" cmpd="sng" algn="ctr">
            <a:gradFill flip="none" rotWithShape="1">
              <a:gsLst>
                <a:gs pos="0">
                  <a:srgbClr val="8064A2"/>
                </a:gs>
                <a:gs pos="100000">
                  <a:srgbClr val="4F81BD">
                    <a:tint val="23500"/>
                    <a:satMod val="160000"/>
                    <a:alpha val="0"/>
                  </a:srgbClr>
                </a:gs>
              </a:gsLst>
              <a:lin ang="8100000" scaled="1"/>
              <a:tileRect/>
            </a:gradFill>
            <a:prstDash val="solid"/>
          </a:ln>
          <a:effectLst/>
        </p:spPr>
        <p:txBody>
          <a:bodyPr anchor="ctr"/>
          <a:lstStyle/>
          <a:p>
            <a:pPr marL="0" marR="0" lvl="0" indent="0" algn="ctr" defTabSz="68421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1026" name="AutoShape 2" descr="Related imag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9" name="Content Placeholder 7"/>
          <p:cNvGraphicFramePr>
            <a:graphicFrameLocks noGrp="1"/>
          </p:cNvGraphicFramePr>
          <p:nvPr>
            <p:ph idx="1"/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1524000" y="5791200"/>
            <a:ext cx="6096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FF0000"/>
                </a:solidFill>
              </a:rPr>
              <a:t>“We implemented Method1: Extractive Summary”</a:t>
            </a:r>
            <a:endParaRPr lang="en-US" sz="2000" b="1" dirty="0">
              <a:solidFill>
                <a:srgbClr val="FF0000"/>
              </a:solidFill>
            </a:endParaRPr>
          </a:p>
        </p:txBody>
      </p:sp>
      <p:sp>
        <p:nvSpPr>
          <p:cNvPr id="12" name="Title 5"/>
          <p:cNvSpPr txBox="1">
            <a:spLocks/>
          </p:cNvSpPr>
          <p:nvPr/>
        </p:nvSpPr>
        <p:spPr>
          <a:xfrm>
            <a:off x="609600" y="3048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uLnTx/>
                <a:uFillTx/>
                <a:latin typeface="+mj-lt"/>
                <a:ea typeface="+mj-ea"/>
                <a:cs typeface="+mj-cs"/>
              </a:rPr>
              <a:t>Document Summarization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3000"/>
            <a:lum/>
          </a:blip>
          <a:srcRect/>
          <a:stretch>
            <a:fillRect l="-30000" r="-3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="" xmlns:a16="http://schemas.microsoft.com/office/drawing/2014/main" id="{3E4C7669-0C65-429C-A8D4-C812559F400B}"/>
              </a:ext>
            </a:extLst>
          </p:cNvPr>
          <p:cNvSpPr/>
          <p:nvPr/>
        </p:nvSpPr>
        <p:spPr bwMode="auto">
          <a:xfrm>
            <a:off x="-228600" y="228600"/>
            <a:ext cx="9550009" cy="83820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 cap="flat" cmpd="sng" algn="ctr">
            <a:gradFill flip="none" rotWithShape="1">
              <a:gsLst>
                <a:gs pos="0">
                  <a:srgbClr val="8064A2"/>
                </a:gs>
                <a:gs pos="100000">
                  <a:srgbClr val="4F81BD">
                    <a:tint val="23500"/>
                    <a:satMod val="160000"/>
                    <a:alpha val="0"/>
                  </a:srgbClr>
                </a:gs>
              </a:gsLst>
              <a:lin ang="8100000" scaled="1"/>
              <a:tileRect/>
            </a:gradFill>
            <a:prstDash val="solid"/>
          </a:ln>
          <a:effectLst/>
        </p:spPr>
        <p:txBody>
          <a:bodyPr anchor="ctr"/>
          <a:lstStyle/>
          <a:p>
            <a:pPr marL="0" marR="0" lvl="0" indent="0" algn="ctr" defTabSz="68421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1026" name="AutoShape 2" descr="Related imag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8" name="Diagram 7"/>
          <p:cNvGraphicFramePr/>
          <p:nvPr/>
        </p:nvGraphicFramePr>
        <p:xfrm>
          <a:off x="685800" y="1295400"/>
          <a:ext cx="7467600" cy="533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1" name="Title 5"/>
          <p:cNvSpPr>
            <a:spLocks noGrp="1"/>
          </p:cNvSpPr>
          <p:nvPr>
            <p:ph type="title"/>
          </p:nvPr>
        </p:nvSpPr>
        <p:spPr>
          <a:xfrm>
            <a:off x="457200" y="-2286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sz="4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/>
            </a:r>
            <a:br>
              <a:rPr lang="en-US" sz="4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</a:br>
            <a:r>
              <a:rPr lang="en-US" sz="4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Process</a:t>
            </a:r>
            <a:endParaRPr lang="en-US" sz="40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3000"/>
            <a:lum/>
          </a:blip>
          <a:srcRect/>
          <a:stretch>
            <a:fillRect l="-30000" r="-3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="" xmlns:a16="http://schemas.microsoft.com/office/drawing/2014/main" id="{3E4C7669-0C65-429C-A8D4-C812559F400B}"/>
              </a:ext>
            </a:extLst>
          </p:cNvPr>
          <p:cNvSpPr/>
          <p:nvPr/>
        </p:nvSpPr>
        <p:spPr bwMode="auto">
          <a:xfrm>
            <a:off x="-228600" y="228600"/>
            <a:ext cx="9550009" cy="83820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 cap="flat" cmpd="sng" algn="ctr">
            <a:gradFill flip="none" rotWithShape="1">
              <a:gsLst>
                <a:gs pos="0">
                  <a:srgbClr val="8064A2"/>
                </a:gs>
                <a:gs pos="100000">
                  <a:srgbClr val="4F81BD">
                    <a:tint val="23500"/>
                    <a:satMod val="160000"/>
                    <a:alpha val="0"/>
                  </a:srgbClr>
                </a:gs>
              </a:gsLst>
              <a:lin ang="8100000" scaled="1"/>
              <a:tileRect/>
            </a:gradFill>
            <a:prstDash val="solid"/>
          </a:ln>
          <a:effectLst/>
        </p:spPr>
        <p:txBody>
          <a:bodyPr anchor="ctr"/>
          <a:lstStyle/>
          <a:p>
            <a:pPr marL="0" marR="0" lvl="0" indent="0" algn="ctr" defTabSz="68421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1026" name="AutoShape 2" descr="Related imag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Title 5"/>
          <p:cNvSpPr>
            <a:spLocks noGrp="1"/>
          </p:cNvSpPr>
          <p:nvPr>
            <p:ph type="title"/>
          </p:nvPr>
        </p:nvSpPr>
        <p:spPr>
          <a:xfrm>
            <a:off x="457200" y="-2286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sz="4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/>
            </a:r>
            <a:br>
              <a:rPr lang="en-US" sz="4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</a:br>
            <a:r>
              <a:rPr lang="en-US" sz="4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TF-IDF</a:t>
            </a:r>
            <a:endParaRPr lang="en-US" sz="40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876800" y="2362200"/>
            <a:ext cx="4114800" cy="30144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18467" y="2438400"/>
            <a:ext cx="4620220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Rectangle 8"/>
          <p:cNvSpPr/>
          <p:nvPr/>
        </p:nvSpPr>
        <p:spPr>
          <a:xfrm>
            <a:off x="762000" y="1524000"/>
            <a:ext cx="7391400" cy="523220"/>
          </a:xfrm>
          <a:prstGeom prst="rect">
            <a:avLst/>
          </a:prstGeom>
          <a:solidFill>
            <a:schemeClr val="tx1"/>
          </a:solid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Term Frequency- Inverse Document Frequency</a:t>
            </a:r>
            <a:endParaRPr lang="en-US" sz="2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3000"/>
            <a:lum/>
          </a:blip>
          <a:srcRect/>
          <a:stretch>
            <a:fillRect l="-30000" r="-3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="" xmlns:a16="http://schemas.microsoft.com/office/drawing/2014/main" id="{3E4C7669-0C65-429C-A8D4-C812559F400B}"/>
              </a:ext>
            </a:extLst>
          </p:cNvPr>
          <p:cNvSpPr/>
          <p:nvPr/>
        </p:nvSpPr>
        <p:spPr bwMode="auto">
          <a:xfrm>
            <a:off x="-228600" y="304800"/>
            <a:ext cx="9550009" cy="83820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 cap="flat" cmpd="sng" algn="ctr">
            <a:gradFill flip="none" rotWithShape="1">
              <a:gsLst>
                <a:gs pos="0">
                  <a:srgbClr val="8064A2"/>
                </a:gs>
                <a:gs pos="100000">
                  <a:srgbClr val="4F81BD">
                    <a:tint val="23500"/>
                    <a:satMod val="160000"/>
                    <a:alpha val="0"/>
                  </a:srgbClr>
                </a:gs>
              </a:gsLst>
              <a:lin ang="8100000" scaled="1"/>
              <a:tileRect/>
            </a:gradFill>
            <a:prstDash val="solid"/>
          </a:ln>
          <a:effectLst/>
        </p:spPr>
        <p:txBody>
          <a:bodyPr anchor="ctr"/>
          <a:lstStyle/>
          <a:p>
            <a:pPr marL="0" marR="0" lvl="0" indent="0" algn="ctr" defTabSz="68421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57200" y="-1524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sz="4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/>
            </a:r>
            <a:br>
              <a:rPr lang="en-US" sz="4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</a:br>
            <a:r>
              <a:rPr lang="en-US" sz="4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Working Interface</a:t>
            </a:r>
            <a:endParaRPr lang="en-US" sz="40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1026" name="AutoShape 2" descr="Related imag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7" name="Picture 6" descr="document_summary/doc_summary.png"/>
          <p:cNvPicPr/>
          <p:nvPr/>
        </p:nvPicPr>
        <p:blipFill>
          <a:blip r:embed="rId3" cstate="print">
            <a:extLst>
              <a:ext uri="{28A0092B-C50C-407E-A947-70E740481C1C}">
                <a14:useLocalDpi xmlns:lc="http://schemas.openxmlformats.org/drawingml/2006/lockedCanvas" xmlns:pic="http://schemas.openxmlformats.org/drawingml/2006/picture" xmlns:a14="http://schemas.microsoft.com/office/drawing/2010/main" xmlns:wps="http://schemas.microsoft.com/office/word/2010/wordprocessingShape" xmlns:wne="http://schemas.microsoft.com/office/word/2006/wordml" xmlns:wpi="http://schemas.microsoft.com/office/word/2010/wordprocessingInk" xmlns:wpg="http://schemas.microsoft.com/office/word/2010/wordprocessingGroup" xmlns:w14="http://schemas.microsoft.com/office/word/2010/wordml" xmlns:w="http://schemas.openxmlformats.org/wordprocessingml/2006/main" xmlns:w10="urn:schemas-microsoft-com:office:word" xmlns:wp="http://schemas.openxmlformats.org/drawingml/2006/wordprocessingDrawing" xmlns:wp14="http://schemas.microsoft.com/office/word/2010/wordprocessingDrawing" xmlns:v="urn:schemas-microsoft-com:vml" xmlns:m="http://schemas.openxmlformats.org/officeDocument/2006/math" xmlns:o="urn:schemas-microsoft-com:office:office" xmlns:mc="http://schemas.openxmlformats.org/markup-compatibility/2006" xmlns:wpc="http://schemas.microsoft.com/office/word/2010/wordprocessingCanvas" xmlns="" val="0"/>
              </a:ext>
            </a:extLst>
          </a:blip>
          <a:srcRect t="36581"/>
          <a:stretch>
            <a:fillRect/>
          </a:stretch>
        </p:blipFill>
        <p:spPr bwMode="auto">
          <a:xfrm>
            <a:off x="762000" y="1371600"/>
            <a:ext cx="7315200" cy="486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3000"/>
            <a:lum/>
          </a:blip>
          <a:srcRect/>
          <a:stretch>
            <a:fillRect l="-30000" r="-3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="" xmlns:a16="http://schemas.microsoft.com/office/drawing/2014/main" id="{3E4C7669-0C65-429C-A8D4-C812559F400B}"/>
              </a:ext>
            </a:extLst>
          </p:cNvPr>
          <p:cNvSpPr/>
          <p:nvPr/>
        </p:nvSpPr>
        <p:spPr bwMode="auto">
          <a:xfrm>
            <a:off x="-228600" y="457200"/>
            <a:ext cx="9550009" cy="83820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 cap="flat" cmpd="sng" algn="ctr">
            <a:gradFill flip="none" rotWithShape="1">
              <a:gsLst>
                <a:gs pos="0">
                  <a:srgbClr val="8064A2"/>
                </a:gs>
                <a:gs pos="100000">
                  <a:srgbClr val="4F81BD">
                    <a:tint val="23500"/>
                    <a:satMod val="160000"/>
                    <a:alpha val="0"/>
                  </a:srgbClr>
                </a:gs>
              </a:gsLst>
              <a:lin ang="8100000" scaled="1"/>
              <a:tileRect/>
            </a:gradFill>
            <a:prstDash val="solid"/>
          </a:ln>
          <a:effectLst/>
        </p:spPr>
        <p:txBody>
          <a:bodyPr anchor="ctr"/>
          <a:lstStyle/>
          <a:p>
            <a:pPr marL="0" marR="0" lvl="0" indent="0" algn="ctr" defTabSz="68421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Problem In Existing System</a:t>
            </a:r>
            <a:endParaRPr lang="en-US" sz="54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pic>
        <p:nvPicPr>
          <p:cNvPr id="8" name="Picture 7" descr="time-consumin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2133600"/>
            <a:ext cx="2590800" cy="1684021"/>
          </a:xfrm>
          <a:prstGeom prst="rect">
            <a:avLst/>
          </a:prstGeom>
        </p:spPr>
      </p:pic>
      <p:pic>
        <p:nvPicPr>
          <p:cNvPr id="9" name="Picture 8" descr="price-icon-2.jpg"/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2720571">
            <a:off x="2774718" y="2088919"/>
            <a:ext cx="1623989" cy="1623989"/>
          </a:xfrm>
          <a:prstGeom prst="rect">
            <a:avLst/>
          </a:prstGeom>
        </p:spPr>
      </p:pic>
      <p:pic>
        <p:nvPicPr>
          <p:cNvPr id="10" name="Picture 9" descr="Citycons_bus-512.png"/>
          <p:cNvPicPr>
            <a:picLocks noChangeAspect="1"/>
          </p:cNvPicPr>
          <p:nvPr/>
        </p:nvPicPr>
        <p:blipFill>
          <a:blip r:embed="rId5" cstate="print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800600" y="2209800"/>
            <a:ext cx="1447800" cy="1447800"/>
          </a:xfrm>
          <a:prstGeom prst="rect">
            <a:avLst/>
          </a:prstGeom>
        </p:spPr>
      </p:pic>
      <p:pic>
        <p:nvPicPr>
          <p:cNvPr id="11" name="Picture 10" descr="fraude-1500x866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934200" y="2438400"/>
            <a:ext cx="1524000" cy="10160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57200" y="3810000"/>
            <a:ext cx="17438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Time </a:t>
            </a:r>
          </a:p>
          <a:p>
            <a:pPr algn="ctr"/>
            <a:r>
              <a:rPr lang="en-US" sz="2400" b="1" dirty="0" smtClean="0"/>
              <a:t>consuming</a:t>
            </a:r>
            <a:endParaRPr lang="en-US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2819400" y="3886200"/>
            <a:ext cx="14761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Costly</a:t>
            </a:r>
            <a:endParaRPr lang="en-US" b="1" dirty="0" smtClean="0"/>
          </a:p>
        </p:txBody>
      </p:sp>
      <p:sp>
        <p:nvSpPr>
          <p:cNvPr id="14" name="TextBox 13"/>
          <p:cNvSpPr txBox="1"/>
          <p:nvPr/>
        </p:nvSpPr>
        <p:spPr>
          <a:xfrm>
            <a:off x="4800600" y="3810000"/>
            <a:ext cx="14761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Frequent</a:t>
            </a:r>
            <a:r>
              <a:rPr lang="en-US" b="1" dirty="0" smtClean="0"/>
              <a:t> </a:t>
            </a:r>
          </a:p>
          <a:p>
            <a:pPr algn="ctr"/>
            <a:r>
              <a:rPr lang="en-US" sz="2400" b="1" dirty="0" smtClean="0"/>
              <a:t>visits</a:t>
            </a:r>
            <a:endParaRPr lang="en-US" b="1" dirty="0" smtClean="0"/>
          </a:p>
        </p:txBody>
      </p:sp>
      <p:sp>
        <p:nvSpPr>
          <p:cNvPr id="15" name="TextBox 14"/>
          <p:cNvSpPr txBox="1"/>
          <p:nvPr/>
        </p:nvSpPr>
        <p:spPr>
          <a:xfrm>
            <a:off x="7010400" y="3810000"/>
            <a:ext cx="14761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Fraud</a:t>
            </a:r>
          </a:p>
          <a:p>
            <a:pPr algn="ctr"/>
            <a:r>
              <a:rPr lang="en-US" sz="2400" b="1" dirty="0" smtClean="0"/>
              <a:t>cases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3000"/>
            <a:lum/>
          </a:blip>
          <a:srcRect/>
          <a:stretch>
            <a:fillRect l="-30000" r="-3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="" xmlns:a16="http://schemas.microsoft.com/office/drawing/2014/main" id="{3E4C7669-0C65-429C-A8D4-C812559F400B}"/>
              </a:ext>
            </a:extLst>
          </p:cNvPr>
          <p:cNvSpPr/>
          <p:nvPr/>
        </p:nvSpPr>
        <p:spPr bwMode="auto">
          <a:xfrm>
            <a:off x="-406009" y="228600"/>
            <a:ext cx="9550009" cy="83820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 cap="flat" cmpd="sng" algn="ctr">
            <a:gradFill flip="none" rotWithShape="1">
              <a:gsLst>
                <a:gs pos="0">
                  <a:srgbClr val="8064A2"/>
                </a:gs>
                <a:gs pos="100000">
                  <a:srgbClr val="4F81BD">
                    <a:tint val="23500"/>
                    <a:satMod val="160000"/>
                    <a:alpha val="0"/>
                  </a:srgbClr>
                </a:gs>
              </a:gsLst>
              <a:lin ang="8100000" scaled="1"/>
              <a:tileRect/>
            </a:gradFill>
            <a:prstDash val="solid"/>
          </a:ln>
          <a:effectLst/>
        </p:spPr>
        <p:txBody>
          <a:bodyPr anchor="ctr"/>
          <a:lstStyle/>
          <a:p>
            <a:pPr marL="0" marR="0" lvl="0" indent="0" algn="ctr" defTabSz="68421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1026" name="AutoShape 2" descr="Related imag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Title 5"/>
          <p:cNvSpPr txBox="1">
            <a:spLocks/>
          </p:cNvSpPr>
          <p:nvPr/>
        </p:nvSpPr>
        <p:spPr>
          <a:xfrm>
            <a:off x="609600" y="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+mj-lt"/>
                <a:ea typeface="+mj-ea"/>
                <a:cs typeface="+mj-cs"/>
              </a:rPr>
              <a:t>Section Allotment</a:t>
            </a:r>
            <a:endParaRPr kumimoji="0" lang="en-US" sz="5400" b="1" i="0" u="none" strike="noStrike" kern="1200" cap="none" spc="0" normalizeH="0" baseline="0" noProof="0" dirty="0" smtClean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graphicFrame>
        <p:nvGraphicFramePr>
          <p:cNvPr id="8" name="Diagram 7"/>
          <p:cNvGraphicFramePr/>
          <p:nvPr/>
        </p:nvGraphicFramePr>
        <p:xfrm>
          <a:off x="685800" y="1295400"/>
          <a:ext cx="7467600" cy="533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3000"/>
            <a:lum/>
          </a:blip>
          <a:srcRect/>
          <a:stretch>
            <a:fillRect l="-30000" r="-3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="" xmlns:a16="http://schemas.microsoft.com/office/drawing/2014/main" id="{3E4C7669-0C65-429C-A8D4-C812559F400B}"/>
              </a:ext>
            </a:extLst>
          </p:cNvPr>
          <p:cNvSpPr/>
          <p:nvPr/>
        </p:nvSpPr>
        <p:spPr bwMode="auto">
          <a:xfrm>
            <a:off x="-406009" y="304800"/>
            <a:ext cx="9550009" cy="83820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 cap="flat" cmpd="sng" algn="ctr">
            <a:gradFill flip="none" rotWithShape="1">
              <a:gsLst>
                <a:gs pos="0">
                  <a:srgbClr val="8064A2"/>
                </a:gs>
                <a:gs pos="100000">
                  <a:srgbClr val="4F81BD">
                    <a:tint val="23500"/>
                    <a:satMod val="160000"/>
                    <a:alpha val="0"/>
                  </a:srgbClr>
                </a:gs>
              </a:gsLst>
              <a:lin ang="8100000" scaled="1"/>
              <a:tileRect/>
            </a:gradFill>
            <a:prstDash val="solid"/>
          </a:ln>
          <a:effectLst/>
        </p:spPr>
        <p:txBody>
          <a:bodyPr anchor="ctr"/>
          <a:lstStyle/>
          <a:p>
            <a:pPr marL="0" marR="0" lvl="0" indent="0" algn="ctr" defTabSz="68421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1026" name="AutoShape 2" descr="Related imag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57200" y="-1524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sz="4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/>
            </a:r>
            <a:br>
              <a:rPr lang="en-US" sz="4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</a:br>
            <a:r>
              <a:rPr lang="en-US" sz="4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Cosine Similarity</a:t>
            </a:r>
            <a:endParaRPr lang="en-US" sz="40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60375" y="1524000"/>
            <a:ext cx="8378825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/>
              <a:t>Common words count </a:t>
            </a:r>
          </a:p>
          <a:p>
            <a:r>
              <a:rPr lang="en-US" sz="2800" dirty="0" smtClean="0"/>
              <a:t>Matrix</a:t>
            </a:r>
          </a:p>
          <a:p>
            <a:endParaRPr lang="en-US" sz="2800" dirty="0" smtClean="0"/>
          </a:p>
          <a:p>
            <a:endParaRPr lang="en-US" sz="2800" dirty="0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33400" y="2743200"/>
            <a:ext cx="7870825" cy="2819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3000"/>
            <a:lum/>
          </a:blip>
          <a:srcRect/>
          <a:stretch>
            <a:fillRect l="-30000" r="-3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="" xmlns:a16="http://schemas.microsoft.com/office/drawing/2014/main" id="{3E4C7669-0C65-429C-A8D4-C812559F400B}"/>
              </a:ext>
            </a:extLst>
          </p:cNvPr>
          <p:cNvSpPr/>
          <p:nvPr/>
        </p:nvSpPr>
        <p:spPr bwMode="auto">
          <a:xfrm>
            <a:off x="-406009" y="304800"/>
            <a:ext cx="9550009" cy="83820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 cap="flat" cmpd="sng" algn="ctr">
            <a:gradFill flip="none" rotWithShape="1">
              <a:gsLst>
                <a:gs pos="0">
                  <a:srgbClr val="8064A2"/>
                </a:gs>
                <a:gs pos="100000">
                  <a:srgbClr val="4F81BD">
                    <a:tint val="23500"/>
                    <a:satMod val="160000"/>
                    <a:alpha val="0"/>
                  </a:srgbClr>
                </a:gs>
              </a:gsLst>
              <a:lin ang="8100000" scaled="1"/>
              <a:tileRect/>
            </a:gradFill>
            <a:prstDash val="solid"/>
          </a:ln>
          <a:effectLst/>
        </p:spPr>
        <p:txBody>
          <a:bodyPr anchor="ctr"/>
          <a:lstStyle/>
          <a:p>
            <a:pPr marL="0" marR="0" lvl="0" indent="0" algn="ctr" defTabSz="68421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1026" name="AutoShape 2" descr="Related imag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57200" y="-1524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sz="4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/>
            </a:r>
            <a:br>
              <a:rPr lang="en-US" sz="4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</a:br>
            <a:r>
              <a:rPr lang="en-US" sz="4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Cosine Similarity</a:t>
            </a:r>
            <a:endParaRPr lang="en-US" sz="40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4300" y="2875923"/>
            <a:ext cx="4914900" cy="37279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ectangle 7"/>
          <p:cNvSpPr/>
          <p:nvPr/>
        </p:nvSpPr>
        <p:spPr>
          <a:xfrm>
            <a:off x="460375" y="1524000"/>
            <a:ext cx="8378825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/>
              <a:t>S</a:t>
            </a:r>
            <a:r>
              <a:rPr lang="en-US" sz="2800" dirty="0" smtClean="0"/>
              <a:t>imilarity </a:t>
            </a:r>
            <a:r>
              <a:rPr lang="en-US" sz="2800" dirty="0" smtClean="0"/>
              <a:t>matrix</a:t>
            </a:r>
          </a:p>
          <a:p>
            <a:r>
              <a:rPr lang="en-US" sz="2800" dirty="0" smtClean="0"/>
              <a:t>Extract most similar </a:t>
            </a:r>
          </a:p>
          <a:p>
            <a:endParaRPr lang="en-US" sz="2800" dirty="0" smtClean="0"/>
          </a:p>
          <a:p>
            <a:endParaRPr 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3000"/>
            <a:lum/>
          </a:blip>
          <a:srcRect/>
          <a:stretch>
            <a:fillRect l="-30000" r="-3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="" xmlns:a16="http://schemas.microsoft.com/office/drawing/2014/main" id="{3E4C7669-0C65-429C-A8D4-C812559F400B}"/>
              </a:ext>
            </a:extLst>
          </p:cNvPr>
          <p:cNvSpPr/>
          <p:nvPr/>
        </p:nvSpPr>
        <p:spPr bwMode="auto">
          <a:xfrm>
            <a:off x="-406009" y="304800"/>
            <a:ext cx="9550009" cy="83820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 cap="flat" cmpd="sng" algn="ctr">
            <a:gradFill flip="none" rotWithShape="1">
              <a:gsLst>
                <a:gs pos="0">
                  <a:srgbClr val="8064A2"/>
                </a:gs>
                <a:gs pos="100000">
                  <a:srgbClr val="4F81BD">
                    <a:tint val="23500"/>
                    <a:satMod val="160000"/>
                    <a:alpha val="0"/>
                  </a:srgbClr>
                </a:gs>
              </a:gsLst>
              <a:lin ang="8100000" scaled="1"/>
              <a:tileRect/>
            </a:gradFill>
            <a:prstDash val="solid"/>
          </a:ln>
          <a:effectLst/>
        </p:spPr>
        <p:txBody>
          <a:bodyPr anchor="ctr"/>
          <a:lstStyle/>
          <a:p>
            <a:pPr marL="0" marR="0" lvl="0" indent="0" algn="ctr" defTabSz="68421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1026" name="AutoShape 2" descr="Related imag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itle 5"/>
          <p:cNvSpPr>
            <a:spLocks noGrp="1"/>
          </p:cNvSpPr>
          <p:nvPr>
            <p:ph type="title"/>
          </p:nvPr>
        </p:nvSpPr>
        <p:spPr>
          <a:xfrm>
            <a:off x="457200" y="-1524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sz="4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/>
            </a:r>
            <a:br>
              <a:rPr lang="en-US" sz="4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</a:br>
            <a:r>
              <a:rPr lang="en-US" sz="4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Working Interface</a:t>
            </a:r>
            <a:endParaRPr lang="en-US" sz="40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pic>
        <p:nvPicPr>
          <p:cNvPr id="6" name="Picture 5" descr="C:\Users\xyz\Downloads\Q6DPe_1s.png"/>
          <p:cNvPicPr/>
          <p:nvPr/>
        </p:nvPicPr>
        <p:blipFill>
          <a:blip r:embed="rId3"/>
          <a:srcRect t="40551" b="29003"/>
          <a:stretch>
            <a:fillRect/>
          </a:stretch>
        </p:blipFill>
        <p:spPr bwMode="auto">
          <a:xfrm>
            <a:off x="457200" y="1371600"/>
            <a:ext cx="83820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3000"/>
            <a:lum/>
          </a:blip>
          <a:srcRect/>
          <a:stretch>
            <a:fillRect l="-30000" r="-3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="" xmlns:a16="http://schemas.microsoft.com/office/drawing/2014/main" id="{3E4C7669-0C65-429C-A8D4-C812559F400B}"/>
              </a:ext>
            </a:extLst>
          </p:cNvPr>
          <p:cNvSpPr/>
          <p:nvPr/>
        </p:nvSpPr>
        <p:spPr bwMode="auto">
          <a:xfrm>
            <a:off x="-406009" y="304800"/>
            <a:ext cx="9550009" cy="83820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 cap="flat" cmpd="sng" algn="ctr">
            <a:gradFill flip="none" rotWithShape="1">
              <a:gsLst>
                <a:gs pos="0">
                  <a:srgbClr val="8064A2"/>
                </a:gs>
                <a:gs pos="100000">
                  <a:srgbClr val="4F81BD">
                    <a:tint val="23500"/>
                    <a:satMod val="160000"/>
                    <a:alpha val="0"/>
                  </a:srgbClr>
                </a:gs>
              </a:gsLst>
              <a:lin ang="8100000" scaled="1"/>
              <a:tileRect/>
            </a:gradFill>
            <a:prstDash val="solid"/>
          </a:ln>
          <a:effectLst/>
        </p:spPr>
        <p:txBody>
          <a:bodyPr anchor="ctr"/>
          <a:lstStyle/>
          <a:p>
            <a:pPr marL="0" marR="0" lvl="0" indent="0" algn="ctr" defTabSz="68421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1026" name="AutoShape 2" descr="Related imag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itle 5"/>
          <p:cNvSpPr>
            <a:spLocks noGrp="1"/>
          </p:cNvSpPr>
          <p:nvPr>
            <p:ph type="title"/>
          </p:nvPr>
        </p:nvSpPr>
        <p:spPr>
          <a:xfrm>
            <a:off x="457200" y="-1524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sz="4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/>
            </a:r>
            <a:br>
              <a:rPr lang="en-US" sz="4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</a:br>
            <a:r>
              <a:rPr lang="en-US" sz="4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Other Method done but didn’t worked</a:t>
            </a:r>
            <a:endParaRPr lang="en-US" sz="40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9" name="Content Placeholder 10"/>
          <p:cNvSpPr>
            <a:spLocks noGrp="1"/>
          </p:cNvSpPr>
          <p:nvPr>
            <p:ph idx="1"/>
          </p:nvPr>
        </p:nvSpPr>
        <p:spPr>
          <a:xfrm>
            <a:off x="304800" y="1600200"/>
            <a:ext cx="8839200" cy="4525963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en-US" sz="2800" dirty="0"/>
              <a:t>Worked on algorithm but not used due to lack of data </a:t>
            </a:r>
          </a:p>
          <a:p>
            <a:pPr>
              <a:buFont typeface="Wingdings" pitchFamily="2" charset="2"/>
              <a:buChar char="Ø"/>
            </a:pPr>
            <a:r>
              <a:rPr lang="en-US" sz="2800" dirty="0" smtClean="0"/>
              <a:t>Euclidian distance (contextual)</a:t>
            </a:r>
            <a:endParaRPr lang="en-US" sz="2800" dirty="0"/>
          </a:p>
          <a:p>
            <a:pPr>
              <a:buFont typeface="Wingdings" pitchFamily="2" charset="2"/>
              <a:buChar char="Ø"/>
            </a:pPr>
            <a:r>
              <a:rPr lang="en-US" sz="2800" dirty="0" err="1" smtClean="0"/>
              <a:t>Jaccard</a:t>
            </a:r>
            <a:endParaRPr lang="en-US" sz="2800" dirty="0" smtClean="0"/>
          </a:p>
          <a:p>
            <a:pPr marL="0" indent="0">
              <a:buFont typeface="Wingdings" pitchFamily="2" charset="2"/>
              <a:buChar char="Ø"/>
            </a:pPr>
            <a:r>
              <a:rPr lang="en-US" sz="2800" dirty="0"/>
              <a:t> </a:t>
            </a:r>
            <a:r>
              <a:rPr lang="en-US" sz="2800" dirty="0" smtClean="0"/>
              <a:t>C</a:t>
            </a:r>
            <a:r>
              <a:rPr lang="en-US" sz="2800" dirty="0" smtClean="0"/>
              <a:t>ommon </a:t>
            </a:r>
            <a:r>
              <a:rPr lang="en-US" sz="2800" dirty="0" smtClean="0"/>
              <a:t>word(more </a:t>
            </a:r>
            <a:r>
              <a:rPr lang="en-US" sz="2800" dirty="0" err="1" smtClean="0"/>
              <a:t>cw</a:t>
            </a:r>
            <a:r>
              <a:rPr lang="en-US" sz="2800" dirty="0" smtClean="0"/>
              <a:t>, more similarity)</a:t>
            </a:r>
          </a:p>
          <a:p>
            <a:pPr>
              <a:buFont typeface="Wingdings" pitchFamily="2" charset="2"/>
              <a:buChar char="Ø"/>
            </a:pPr>
            <a:r>
              <a:rPr lang="en-US" sz="2800" dirty="0" smtClean="0"/>
              <a:t>N-</a:t>
            </a:r>
            <a:r>
              <a:rPr lang="en-US" sz="2800" dirty="0" smtClean="0"/>
              <a:t>grams </a:t>
            </a:r>
            <a:endParaRPr lang="en-US" sz="2800" dirty="0" smtClean="0"/>
          </a:p>
          <a:p>
            <a:pPr>
              <a:buFont typeface="Wingdings" pitchFamily="2" charset="2"/>
              <a:buChar char="Ø"/>
            </a:pPr>
            <a:r>
              <a:rPr lang="en-US" sz="2800" dirty="0" err="1" smtClean="0"/>
              <a:t>tfidf,idf</a:t>
            </a:r>
            <a:r>
              <a:rPr lang="en-US" sz="2800" dirty="0" smtClean="0"/>
              <a:t>(long sentences)</a:t>
            </a:r>
            <a:endParaRPr lang="en-US" sz="2800" dirty="0"/>
          </a:p>
          <a:p>
            <a:endParaRPr lang="en-US" sz="2800" dirty="0" smtClean="0"/>
          </a:p>
          <a:p>
            <a:pPr>
              <a:buNone/>
            </a:pPr>
            <a:endParaRPr lang="en-US" sz="2800" dirty="0"/>
          </a:p>
          <a:p>
            <a:pPr>
              <a:buNone/>
            </a:pPr>
            <a:endParaRPr lang="en-US" sz="2800" dirty="0" smtClean="0"/>
          </a:p>
          <a:p>
            <a:pPr>
              <a:buNone/>
            </a:pPr>
            <a:endParaRPr lang="en-US" sz="28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3000"/>
            <a:lum/>
          </a:blip>
          <a:srcRect/>
          <a:stretch>
            <a:fillRect l="-30000" r="-3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="" xmlns:a16="http://schemas.microsoft.com/office/drawing/2014/main" id="{3E4C7669-0C65-429C-A8D4-C812559F400B}"/>
              </a:ext>
            </a:extLst>
          </p:cNvPr>
          <p:cNvSpPr/>
          <p:nvPr/>
        </p:nvSpPr>
        <p:spPr bwMode="auto">
          <a:xfrm>
            <a:off x="-406009" y="304800"/>
            <a:ext cx="9550009" cy="83820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 cap="flat" cmpd="sng" algn="ctr">
            <a:gradFill flip="none" rotWithShape="1">
              <a:gsLst>
                <a:gs pos="0">
                  <a:srgbClr val="8064A2"/>
                </a:gs>
                <a:gs pos="100000">
                  <a:srgbClr val="4F81BD">
                    <a:tint val="23500"/>
                    <a:satMod val="160000"/>
                    <a:alpha val="0"/>
                  </a:srgbClr>
                </a:gs>
              </a:gsLst>
              <a:lin ang="8100000" scaled="1"/>
              <a:tileRect/>
            </a:gradFill>
            <a:prstDash val="solid"/>
          </a:ln>
          <a:effectLst/>
        </p:spPr>
        <p:txBody>
          <a:bodyPr anchor="ctr"/>
          <a:lstStyle/>
          <a:p>
            <a:pPr marL="0" marR="0" lvl="0" indent="0" algn="ctr" defTabSz="68421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1026" name="AutoShape 2" descr="Related imag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itle 5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sz="4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Word2vec</a:t>
            </a:r>
            <a:br>
              <a:rPr lang="en-US" sz="4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</a:br>
            <a:endParaRPr lang="en-US" sz="40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9" name="Content Placeholder 10"/>
          <p:cNvSpPr>
            <a:spLocks noGrp="1"/>
          </p:cNvSpPr>
          <p:nvPr>
            <p:ph idx="1"/>
          </p:nvPr>
        </p:nvSpPr>
        <p:spPr>
          <a:xfrm>
            <a:off x="304800" y="1600200"/>
            <a:ext cx="8839200" cy="4525963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en-US" sz="2800" dirty="0" smtClean="0"/>
              <a:t>Text to numbers</a:t>
            </a:r>
          </a:p>
          <a:p>
            <a:pPr>
              <a:buFont typeface="Wingdings" pitchFamily="2" charset="2"/>
              <a:buChar char="Ø"/>
            </a:pPr>
            <a:r>
              <a:rPr lang="en-US" sz="2800" dirty="0" smtClean="0"/>
              <a:t> word embedding </a:t>
            </a:r>
          </a:p>
          <a:p>
            <a:pPr>
              <a:buFont typeface="Wingdings" pitchFamily="2" charset="2"/>
              <a:buChar char="Ø"/>
            </a:pPr>
            <a:r>
              <a:rPr lang="en-US" sz="2800" dirty="0" smtClean="0"/>
              <a:t>Close meaning </a:t>
            </a:r>
          </a:p>
          <a:p>
            <a:pPr>
              <a:buFont typeface="Wingdings" pitchFamily="2" charset="2"/>
              <a:buChar char="Ø"/>
            </a:pPr>
            <a:r>
              <a:rPr lang="en-US" sz="2800" dirty="0" err="1" smtClean="0"/>
              <a:t>Cbow</a:t>
            </a:r>
            <a:r>
              <a:rPr lang="en-US" sz="2800" dirty="0" smtClean="0"/>
              <a:t> </a:t>
            </a:r>
            <a:r>
              <a:rPr lang="en-US" sz="2800" dirty="0" err="1" smtClean="0"/>
              <a:t>skipgram</a:t>
            </a:r>
            <a:r>
              <a:rPr lang="en-US" sz="2800" dirty="0" smtClean="0"/>
              <a:t> </a:t>
            </a:r>
          </a:p>
          <a:p>
            <a:pPr>
              <a:buNone/>
            </a:pPr>
            <a:endParaRPr lang="en-US" sz="2800" dirty="0"/>
          </a:p>
          <a:p>
            <a:pPr>
              <a:buNone/>
            </a:pPr>
            <a:endParaRPr lang="en-US" sz="2800" dirty="0" smtClean="0"/>
          </a:p>
          <a:p>
            <a:pPr>
              <a:buNone/>
            </a:pPr>
            <a:endParaRPr lang="en-US" sz="28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3000"/>
            <a:lum/>
          </a:blip>
          <a:srcRect/>
          <a:stretch>
            <a:fillRect l="-30000" r="-3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="" xmlns:a16="http://schemas.microsoft.com/office/drawing/2014/main" id="{3E4C7669-0C65-429C-A8D4-C812559F400B}"/>
              </a:ext>
            </a:extLst>
          </p:cNvPr>
          <p:cNvSpPr/>
          <p:nvPr/>
        </p:nvSpPr>
        <p:spPr bwMode="auto">
          <a:xfrm>
            <a:off x="-406009" y="304800"/>
            <a:ext cx="9550009" cy="83820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 cap="flat" cmpd="sng" algn="ctr">
            <a:gradFill flip="none" rotWithShape="1">
              <a:gsLst>
                <a:gs pos="0">
                  <a:srgbClr val="8064A2"/>
                </a:gs>
                <a:gs pos="100000">
                  <a:srgbClr val="4F81BD">
                    <a:tint val="23500"/>
                    <a:satMod val="160000"/>
                    <a:alpha val="0"/>
                  </a:srgbClr>
                </a:gs>
              </a:gsLst>
              <a:lin ang="8100000" scaled="1"/>
              <a:tileRect/>
            </a:gradFill>
            <a:prstDash val="solid"/>
          </a:ln>
          <a:effectLst/>
        </p:spPr>
        <p:txBody>
          <a:bodyPr anchor="ctr"/>
          <a:lstStyle/>
          <a:p>
            <a:pPr marL="0" marR="0" lvl="0" indent="0" algn="ctr" defTabSz="68421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1026" name="AutoShape 2" descr="Related imag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itle 5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Doc2vec</a:t>
            </a:r>
            <a:endParaRPr lang="en-US" sz="40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8" name="Content Placeholder 10"/>
          <p:cNvSpPr>
            <a:spLocks noGrp="1"/>
          </p:cNvSpPr>
          <p:nvPr>
            <p:ph idx="1"/>
          </p:nvPr>
        </p:nvSpPr>
        <p:spPr>
          <a:xfrm>
            <a:off x="304800" y="1600200"/>
            <a:ext cx="8839200" cy="4525963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en-US" sz="2800" dirty="0"/>
              <a:t>numeric representation of a </a:t>
            </a:r>
            <a:r>
              <a:rPr lang="en-US" sz="2800" dirty="0" smtClean="0"/>
              <a:t>document</a:t>
            </a:r>
          </a:p>
          <a:p>
            <a:pPr>
              <a:buFont typeface="Wingdings" pitchFamily="2" charset="2"/>
              <a:buChar char="Ø"/>
            </a:pPr>
            <a:r>
              <a:rPr lang="en-US" sz="2800" dirty="0" smtClean="0"/>
              <a:t>vector Paragraph </a:t>
            </a:r>
            <a:r>
              <a:rPr lang="en-US" sz="2800" dirty="0"/>
              <a:t>ID </a:t>
            </a:r>
            <a:endParaRPr lang="en-US" sz="2800" dirty="0" smtClean="0"/>
          </a:p>
          <a:p>
            <a:pPr>
              <a:buFont typeface="Wingdings" pitchFamily="2" charset="2"/>
              <a:buChar char="Ø"/>
            </a:pPr>
            <a:r>
              <a:rPr lang="en-US" sz="2800" dirty="0"/>
              <a:t>word vectors </a:t>
            </a:r>
            <a:r>
              <a:rPr lang="en-US" sz="2800" dirty="0" smtClean="0"/>
              <a:t>-&gt;concept </a:t>
            </a:r>
            <a:r>
              <a:rPr lang="en-US" sz="2800" dirty="0"/>
              <a:t>of a </a:t>
            </a:r>
            <a:r>
              <a:rPr lang="en-US" sz="2800" dirty="0" smtClean="0"/>
              <a:t>word</a:t>
            </a:r>
          </a:p>
          <a:p>
            <a:pPr>
              <a:buFont typeface="Wingdings" pitchFamily="2" charset="2"/>
              <a:buChar char="Ø"/>
            </a:pPr>
            <a:r>
              <a:rPr lang="en-US" sz="2800" dirty="0" smtClean="0"/>
              <a:t>document vector-&gt;concept </a:t>
            </a:r>
            <a:r>
              <a:rPr lang="en-US" sz="2800" dirty="0"/>
              <a:t>of a document.</a:t>
            </a:r>
            <a:endParaRPr lang="en-US" sz="2800" dirty="0" smtClean="0"/>
          </a:p>
          <a:p>
            <a:pPr marL="0" indent="0">
              <a:buNone/>
            </a:pPr>
            <a:endParaRPr lang="en-US" sz="2800" dirty="0"/>
          </a:p>
          <a:p>
            <a:pPr>
              <a:buNone/>
            </a:pPr>
            <a:endParaRPr lang="en-US" sz="2800" dirty="0" smtClean="0"/>
          </a:p>
          <a:p>
            <a:pPr>
              <a:buNone/>
            </a:pPr>
            <a:endParaRPr lang="en-US" sz="28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3000"/>
            <a:lum/>
          </a:blip>
          <a:srcRect/>
          <a:stretch>
            <a:fillRect l="-30000" r="-3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="" xmlns:a16="http://schemas.microsoft.com/office/drawing/2014/main" id="{3E4C7669-0C65-429C-A8D4-C812559F400B}"/>
              </a:ext>
            </a:extLst>
          </p:cNvPr>
          <p:cNvSpPr/>
          <p:nvPr/>
        </p:nvSpPr>
        <p:spPr bwMode="auto">
          <a:xfrm>
            <a:off x="-406009" y="228600"/>
            <a:ext cx="9550009" cy="83820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 cap="flat" cmpd="sng" algn="ctr">
            <a:gradFill flip="none" rotWithShape="1">
              <a:gsLst>
                <a:gs pos="0">
                  <a:srgbClr val="8064A2"/>
                </a:gs>
                <a:gs pos="100000">
                  <a:srgbClr val="4F81BD">
                    <a:tint val="23500"/>
                    <a:satMod val="160000"/>
                    <a:alpha val="0"/>
                  </a:srgbClr>
                </a:gs>
              </a:gsLst>
              <a:lin ang="8100000" scaled="1"/>
              <a:tileRect/>
            </a:gradFill>
            <a:prstDash val="solid"/>
          </a:ln>
          <a:effectLst/>
        </p:spPr>
        <p:txBody>
          <a:bodyPr anchor="ctr"/>
          <a:lstStyle/>
          <a:p>
            <a:pPr marL="0" marR="0" lvl="0" indent="0" algn="ctr" defTabSz="68421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1026" name="AutoShape 2" descr="Related imag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Title 5"/>
          <p:cNvSpPr txBox="1">
            <a:spLocks/>
          </p:cNvSpPr>
          <p:nvPr/>
        </p:nvSpPr>
        <p:spPr>
          <a:xfrm>
            <a:off x="609600" y="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+mj-lt"/>
                <a:ea typeface="+mj-ea"/>
                <a:cs typeface="+mj-cs"/>
              </a:rPr>
              <a:t>Similar Document Extractor</a:t>
            </a:r>
            <a:endParaRPr kumimoji="0" lang="en-US" sz="5400" b="1" i="0" u="none" strike="noStrike" kern="1200" cap="none" spc="0" normalizeH="0" baseline="0" noProof="0" dirty="0" smtClean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graphicFrame>
        <p:nvGraphicFramePr>
          <p:cNvPr id="8" name="Diagram 7"/>
          <p:cNvGraphicFramePr/>
          <p:nvPr/>
        </p:nvGraphicFramePr>
        <p:xfrm>
          <a:off x="914400" y="1295400"/>
          <a:ext cx="7467600" cy="533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3000"/>
            <a:lum/>
          </a:blip>
          <a:srcRect/>
          <a:stretch>
            <a:fillRect l="-30000" r="-3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="" xmlns:a16="http://schemas.microsoft.com/office/drawing/2014/main" id="{3E4C7669-0C65-429C-A8D4-C812559F400B}"/>
              </a:ext>
            </a:extLst>
          </p:cNvPr>
          <p:cNvSpPr/>
          <p:nvPr/>
        </p:nvSpPr>
        <p:spPr bwMode="auto">
          <a:xfrm>
            <a:off x="-406009" y="304800"/>
            <a:ext cx="9550009" cy="83820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 cap="flat" cmpd="sng" algn="ctr">
            <a:gradFill flip="none" rotWithShape="1">
              <a:gsLst>
                <a:gs pos="0">
                  <a:srgbClr val="8064A2"/>
                </a:gs>
                <a:gs pos="100000">
                  <a:srgbClr val="4F81BD">
                    <a:tint val="23500"/>
                    <a:satMod val="160000"/>
                    <a:alpha val="0"/>
                  </a:srgbClr>
                </a:gs>
              </a:gsLst>
              <a:lin ang="8100000" scaled="1"/>
              <a:tileRect/>
            </a:gradFill>
            <a:prstDash val="solid"/>
          </a:ln>
          <a:effectLst/>
        </p:spPr>
        <p:txBody>
          <a:bodyPr anchor="ctr"/>
          <a:lstStyle/>
          <a:p>
            <a:pPr marL="0" marR="0" lvl="0" indent="0" algn="ctr" defTabSz="68421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1026" name="AutoShape 2" descr="Related imag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itle 5"/>
          <p:cNvSpPr>
            <a:spLocks noGrp="1"/>
          </p:cNvSpPr>
          <p:nvPr>
            <p:ph type="title"/>
          </p:nvPr>
        </p:nvSpPr>
        <p:spPr>
          <a:xfrm>
            <a:off x="457200" y="-1524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sz="4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/>
            </a:r>
            <a:br>
              <a:rPr lang="en-US" sz="4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</a:br>
            <a:r>
              <a:rPr lang="en-US" sz="4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Working Interface</a:t>
            </a:r>
            <a:endParaRPr lang="en-US" sz="40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pic>
        <p:nvPicPr>
          <p:cNvPr id="8" name="Picture 7" descr="document_similarity/similarityofTWO.png"/>
          <p:cNvPicPr/>
          <p:nvPr/>
        </p:nvPicPr>
        <p:blipFill>
          <a:blip r:embed="rId3" cstate="print">
            <a:extLst>
              <a:ext uri="{28A0092B-C50C-407E-A947-70E740481C1C}">
                <a14:useLocalDpi xmlns:lc="http://schemas.openxmlformats.org/drawingml/2006/lockedCanvas" xmlns:pic="http://schemas.openxmlformats.org/drawingml/2006/picture" xmlns="" xmlns:wpc="http://schemas.microsoft.com/office/word/2010/wordprocessingCanvas" xmlns:mc="http://schemas.openxmlformats.org/markup-compatibility/2006" xmlns:o="urn:schemas-microsoft-com:office:office" xmlns:v="urn:schemas-microsoft-com:vml" xmlns:wp14="http://schemas.microsoft.com/office/word/2010/wordprocessingDrawing" xmlns:w10="urn:schemas-microsoft-com:office:word" xmlns:w="http://schemas.openxmlformats.org/wordprocessingml/2006/main" xmlns:w14="http://schemas.microsoft.com/office/word/2010/wordml" xmlns:wpg="http://schemas.microsoft.com/office/word/2010/wordprocessingGroup" xmlns:wpi="http://schemas.microsoft.com/office/word/2010/wordprocessingInk" xmlns:wps="http://schemas.microsoft.com/office/word/2010/wordprocessingShape" xmlns:a14="http://schemas.microsoft.com/office/drawing/2010/main" xmlns:wne="http://schemas.microsoft.com/office/word/2006/wordml" xmlns:wp="http://schemas.openxmlformats.org/drawingml/2006/wordprocessingDrawing" xmlns:m="http://schemas.openxmlformats.org/officeDocument/2006/math" xmlns:ve="http://schemas.openxmlformats.org/markup-compatibility/2006" val="0"/>
              </a:ext>
            </a:extLst>
          </a:blip>
          <a:srcRect/>
          <a:stretch>
            <a:fillRect/>
          </a:stretch>
        </p:blipFill>
        <p:spPr bwMode="auto">
          <a:xfrm>
            <a:off x="609600" y="1524000"/>
            <a:ext cx="8077200" cy="480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3000"/>
            <a:lum/>
          </a:blip>
          <a:srcRect/>
          <a:stretch>
            <a:fillRect l="-30000" r="-3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="" xmlns:a16="http://schemas.microsoft.com/office/drawing/2014/main" id="{3E4C7669-0C65-429C-A8D4-C812559F400B}"/>
              </a:ext>
            </a:extLst>
          </p:cNvPr>
          <p:cNvSpPr/>
          <p:nvPr/>
        </p:nvSpPr>
        <p:spPr bwMode="auto">
          <a:xfrm>
            <a:off x="-406009" y="304800"/>
            <a:ext cx="9550009" cy="83820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 cap="flat" cmpd="sng" algn="ctr">
            <a:gradFill flip="none" rotWithShape="1">
              <a:gsLst>
                <a:gs pos="0">
                  <a:srgbClr val="8064A2"/>
                </a:gs>
                <a:gs pos="100000">
                  <a:srgbClr val="4F81BD">
                    <a:tint val="23500"/>
                    <a:satMod val="160000"/>
                    <a:alpha val="0"/>
                  </a:srgbClr>
                </a:gs>
              </a:gsLst>
              <a:lin ang="8100000" scaled="1"/>
              <a:tileRect/>
            </a:gradFill>
            <a:prstDash val="solid"/>
          </a:ln>
          <a:effectLst/>
        </p:spPr>
        <p:txBody>
          <a:bodyPr anchor="ctr"/>
          <a:lstStyle/>
          <a:p>
            <a:pPr marL="0" marR="0" lvl="0" indent="0" algn="ctr" defTabSz="68421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1026" name="AutoShape 2" descr="Related imag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itle 5"/>
          <p:cNvSpPr>
            <a:spLocks noGrp="1"/>
          </p:cNvSpPr>
          <p:nvPr>
            <p:ph type="title"/>
          </p:nvPr>
        </p:nvSpPr>
        <p:spPr>
          <a:xfrm>
            <a:off x="457200" y="-1524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sz="4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/>
            </a:r>
            <a:br>
              <a:rPr lang="en-US" sz="4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</a:br>
            <a:r>
              <a:rPr lang="en-US" sz="4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Working Interface</a:t>
            </a:r>
            <a:endParaRPr lang="en-US" sz="40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pic>
        <p:nvPicPr>
          <p:cNvPr id="6" name="Picture 5" descr="document_similarity/compareFilewithDataBase.png"/>
          <p:cNvPicPr/>
          <p:nvPr/>
        </p:nvPicPr>
        <p:blipFill>
          <a:blip r:embed="rId3" cstate="print">
            <a:extLst>
              <a:ext uri="{28A0092B-C50C-407E-A947-70E740481C1C}">
                <a14:useLocalDpi xmlns:lc="http://schemas.openxmlformats.org/drawingml/2006/lockedCanvas" xmlns:pic="http://schemas.openxmlformats.org/drawingml/2006/picture" xmlns="" xmlns:wpc="http://schemas.microsoft.com/office/word/2010/wordprocessingCanvas" xmlns:mc="http://schemas.openxmlformats.org/markup-compatibility/2006" xmlns:o="urn:schemas-microsoft-com:office:office" xmlns:v="urn:schemas-microsoft-com:vml" xmlns:wp14="http://schemas.microsoft.com/office/word/2010/wordprocessingDrawing" xmlns:w10="urn:schemas-microsoft-com:office:word" xmlns:w="http://schemas.openxmlformats.org/wordprocessingml/2006/main" xmlns:w14="http://schemas.microsoft.com/office/word/2010/wordml" xmlns:wpg="http://schemas.microsoft.com/office/word/2010/wordprocessingGroup" xmlns:wpi="http://schemas.microsoft.com/office/word/2010/wordprocessingInk" xmlns:wps="http://schemas.microsoft.com/office/word/2010/wordprocessingShape" xmlns:a14="http://schemas.microsoft.com/office/drawing/2010/main" xmlns:wne="http://schemas.microsoft.com/office/word/2006/wordml" xmlns:wp="http://schemas.openxmlformats.org/drawingml/2006/wordprocessingDrawing" xmlns:m="http://schemas.openxmlformats.org/officeDocument/2006/math" xmlns:ve="http://schemas.openxmlformats.org/markup-compatibility/2006" val="0"/>
              </a:ext>
            </a:extLst>
          </a:blip>
          <a:srcRect/>
          <a:stretch>
            <a:fillRect/>
          </a:stretch>
        </p:blipFill>
        <p:spPr bwMode="auto">
          <a:xfrm>
            <a:off x="685800" y="1828800"/>
            <a:ext cx="8077200" cy="449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3000"/>
            <a:lum/>
          </a:blip>
          <a:srcRect/>
          <a:stretch>
            <a:fillRect l="-30000" r="-3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I-law-and-ethics.jpg"/>
          <p:cNvPicPr>
            <a:picLocks noChangeAspect="1"/>
          </p:cNvPicPr>
          <p:nvPr/>
        </p:nvPicPr>
        <p:blipFill>
          <a:blip r:embed="rId3"/>
          <a:srcRect r="22019" b="20739"/>
          <a:stretch>
            <a:fillRect/>
          </a:stretch>
        </p:blipFill>
        <p:spPr>
          <a:xfrm rot="21375376">
            <a:off x="437947" y="2529985"/>
            <a:ext cx="2865372" cy="1837963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="" xmlns:a16="http://schemas.microsoft.com/office/drawing/2014/main" id="{3E4C7669-0C65-429C-A8D4-C812559F400B}"/>
              </a:ext>
            </a:extLst>
          </p:cNvPr>
          <p:cNvSpPr/>
          <p:nvPr/>
        </p:nvSpPr>
        <p:spPr bwMode="auto">
          <a:xfrm>
            <a:off x="-228600" y="457200"/>
            <a:ext cx="9550009" cy="83820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 cap="flat" cmpd="sng" algn="ctr">
            <a:gradFill flip="none" rotWithShape="1">
              <a:gsLst>
                <a:gs pos="0">
                  <a:srgbClr val="8064A2"/>
                </a:gs>
                <a:gs pos="100000">
                  <a:srgbClr val="4F81BD">
                    <a:tint val="23500"/>
                    <a:satMod val="160000"/>
                    <a:alpha val="0"/>
                  </a:srgbClr>
                </a:gs>
              </a:gsLst>
              <a:lin ang="8100000" scaled="1"/>
              <a:tileRect/>
            </a:gradFill>
            <a:prstDash val="solid"/>
          </a:ln>
          <a:effectLst/>
        </p:spPr>
        <p:txBody>
          <a:bodyPr anchor="ctr"/>
          <a:lstStyle/>
          <a:p>
            <a:pPr marL="0" marR="0" lvl="0" indent="0" algn="ctr" defTabSz="68421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Motivation</a:t>
            </a:r>
            <a:endParaRPr lang="en-US" sz="54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847197">
            <a:off x="4833130" y="1628387"/>
            <a:ext cx="4261235" cy="277562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8" name="TextBox 17"/>
          <p:cNvSpPr txBox="1"/>
          <p:nvPr/>
        </p:nvSpPr>
        <p:spPr>
          <a:xfrm>
            <a:off x="6858000" y="1676400"/>
            <a:ext cx="25908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Over 1.8 million </a:t>
            </a:r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pending cases </a:t>
            </a:r>
          </a:p>
          <a:p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In high courts of Pakistan  according </a:t>
            </a:r>
          </a:p>
          <a:p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to </a:t>
            </a:r>
            <a:r>
              <a:rPr lang="en-US" sz="2000" dirty="0" smtClean="0"/>
              <a:t>Law &amp; Justice Commission of Pakistan</a:t>
            </a:r>
            <a:endParaRPr lang="en-US" sz="2000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   ( 21 Jan,2018)</a:t>
            </a: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026" name="AutoShape 2" descr="Related imag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228600" y="2133600"/>
            <a:ext cx="3048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Introducing </a:t>
            </a:r>
            <a:r>
              <a:rPr lang="en-US" sz="20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Artificial Intelligence </a:t>
            </a:r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in</a:t>
            </a:r>
            <a:r>
              <a:rPr lang="en-US" sz="20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Law and Justice domain</a:t>
            </a: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1752600" y="5257800"/>
            <a:ext cx="5486400" cy="523220"/>
          </a:xfrm>
          <a:prstGeom prst="rect">
            <a:avLst/>
          </a:prstGeom>
          <a:solidFill>
            <a:schemeClr val="tx1"/>
          </a:solid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“Similar judgments for similar cases”</a:t>
            </a:r>
            <a:endParaRPr lang="en-US" sz="2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3000"/>
            <a:lum/>
          </a:blip>
          <a:srcRect/>
          <a:stretch>
            <a:fillRect l="-30000" r="-3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="" xmlns:a16="http://schemas.microsoft.com/office/drawing/2014/main" id="{3E4C7669-0C65-429C-A8D4-C812559F400B}"/>
              </a:ext>
            </a:extLst>
          </p:cNvPr>
          <p:cNvSpPr/>
          <p:nvPr/>
        </p:nvSpPr>
        <p:spPr bwMode="auto">
          <a:xfrm>
            <a:off x="-406009" y="228600"/>
            <a:ext cx="9550009" cy="83820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 cap="flat" cmpd="sng" algn="ctr">
            <a:gradFill flip="none" rotWithShape="1">
              <a:gsLst>
                <a:gs pos="0">
                  <a:srgbClr val="8064A2"/>
                </a:gs>
                <a:gs pos="100000">
                  <a:srgbClr val="4F81BD">
                    <a:tint val="23500"/>
                    <a:satMod val="160000"/>
                    <a:alpha val="0"/>
                  </a:srgbClr>
                </a:gs>
              </a:gsLst>
              <a:lin ang="8100000" scaled="1"/>
              <a:tileRect/>
            </a:gradFill>
            <a:prstDash val="solid"/>
          </a:ln>
          <a:effectLst/>
        </p:spPr>
        <p:txBody>
          <a:bodyPr anchor="ctr"/>
          <a:lstStyle/>
          <a:p>
            <a:pPr marL="0" marR="0" lvl="0" indent="0" algn="ctr" defTabSz="68421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1026" name="AutoShape 2" descr="Related imag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Title 5"/>
          <p:cNvSpPr txBox="1">
            <a:spLocks/>
          </p:cNvSpPr>
          <p:nvPr/>
        </p:nvSpPr>
        <p:spPr>
          <a:xfrm>
            <a:off x="609600" y="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+mj-lt"/>
                <a:ea typeface="+mj-ea"/>
                <a:cs typeface="+mj-cs"/>
              </a:rPr>
              <a:t>Front End Application</a:t>
            </a:r>
            <a:endParaRPr kumimoji="0" lang="en-US" sz="5400" b="1" i="0" u="none" strike="noStrike" kern="1200" cap="none" spc="0" normalizeH="0" baseline="0" noProof="0" dirty="0" smtClean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en-US" sz="2800" dirty="0" smtClean="0"/>
              <a:t>3 servers - </a:t>
            </a:r>
            <a:r>
              <a:rPr lang="en-US" sz="2800" dirty="0" err="1" smtClean="0"/>
              <a:t>Django</a:t>
            </a:r>
            <a:r>
              <a:rPr lang="en-US" sz="2800" dirty="0" smtClean="0"/>
              <a:t>, Flask, </a:t>
            </a:r>
            <a:r>
              <a:rPr lang="en-US" sz="2800" dirty="0" err="1" smtClean="0"/>
              <a:t>mySQL</a:t>
            </a:r>
            <a:endParaRPr lang="en-US" sz="2800" dirty="0" smtClean="0"/>
          </a:p>
          <a:p>
            <a:pPr>
              <a:buFont typeface="Wingdings" pitchFamily="2" charset="2"/>
              <a:buChar char="Ø"/>
            </a:pPr>
            <a:r>
              <a:rPr lang="en-US" sz="2800" dirty="0" smtClean="0"/>
              <a:t>Five modules (Verdict prediction,  Section allotment, Summarization, Doc </a:t>
            </a:r>
            <a:r>
              <a:rPr lang="en-US" sz="2800" dirty="0"/>
              <a:t>Similarity, Lawyer </a:t>
            </a:r>
            <a:r>
              <a:rPr lang="en-US" sz="2800" dirty="0" smtClean="0"/>
              <a:t>recommender) </a:t>
            </a:r>
          </a:p>
          <a:p>
            <a:pPr>
              <a:buFont typeface="Wingdings" pitchFamily="2" charset="2"/>
              <a:buChar char="Ø"/>
            </a:pPr>
            <a:r>
              <a:rPr lang="en-US" sz="2800" b="1" dirty="0" err="1" smtClean="0"/>
              <a:t>Django</a:t>
            </a:r>
            <a:r>
              <a:rPr lang="en-US" sz="2800" b="1" dirty="0" smtClean="0"/>
              <a:t> Web Framework: </a:t>
            </a:r>
            <a:r>
              <a:rPr lang="en-US" sz="2800" dirty="0" smtClean="0"/>
              <a:t>HTML + CSS design with URL mapping for all 5 modules, added JS functionality </a:t>
            </a:r>
          </a:p>
          <a:p>
            <a:pPr>
              <a:buFont typeface="Wingdings" pitchFamily="2" charset="2"/>
              <a:buChar char="Ø"/>
            </a:pPr>
            <a:r>
              <a:rPr lang="en-US" sz="2800" dirty="0" smtClean="0"/>
              <a:t>Integration with backend data and algorithms</a:t>
            </a:r>
            <a:endParaRPr 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3000"/>
            <a:lum/>
          </a:blip>
          <a:srcRect/>
          <a:stretch>
            <a:fillRect l="-30000" r="-3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="" xmlns:a16="http://schemas.microsoft.com/office/drawing/2014/main" id="{3E4C7669-0C65-429C-A8D4-C812559F400B}"/>
              </a:ext>
            </a:extLst>
          </p:cNvPr>
          <p:cNvSpPr/>
          <p:nvPr/>
        </p:nvSpPr>
        <p:spPr bwMode="auto">
          <a:xfrm>
            <a:off x="-406009" y="228600"/>
            <a:ext cx="9550009" cy="83820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 cap="flat" cmpd="sng" algn="ctr">
            <a:gradFill flip="none" rotWithShape="1">
              <a:gsLst>
                <a:gs pos="0">
                  <a:srgbClr val="8064A2"/>
                </a:gs>
                <a:gs pos="100000">
                  <a:srgbClr val="4F81BD">
                    <a:tint val="23500"/>
                    <a:satMod val="160000"/>
                    <a:alpha val="0"/>
                  </a:srgbClr>
                </a:gs>
              </a:gsLst>
              <a:lin ang="8100000" scaled="1"/>
              <a:tileRect/>
            </a:gradFill>
            <a:prstDash val="solid"/>
          </a:ln>
          <a:effectLst/>
        </p:spPr>
        <p:txBody>
          <a:bodyPr anchor="ctr"/>
          <a:lstStyle/>
          <a:p>
            <a:pPr marL="0" marR="0" lvl="0" indent="0" algn="ctr" defTabSz="68421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1026" name="AutoShape 2" descr="Related imag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Content Placeholder 3"/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-381000" y="0"/>
            <a:ext cx="9709962" cy="68580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3000"/>
            <a:lum/>
          </a:blip>
          <a:srcRect/>
          <a:stretch>
            <a:fillRect l="-30000" r="-3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="" xmlns:a16="http://schemas.microsoft.com/office/drawing/2014/main" id="{3E4C7669-0C65-429C-A8D4-C812559F400B}"/>
              </a:ext>
            </a:extLst>
          </p:cNvPr>
          <p:cNvSpPr/>
          <p:nvPr/>
        </p:nvSpPr>
        <p:spPr bwMode="auto">
          <a:xfrm>
            <a:off x="-406009" y="228600"/>
            <a:ext cx="9550009" cy="83820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 cap="flat" cmpd="sng" algn="ctr">
            <a:gradFill flip="none" rotWithShape="1">
              <a:gsLst>
                <a:gs pos="0">
                  <a:srgbClr val="8064A2"/>
                </a:gs>
                <a:gs pos="100000">
                  <a:srgbClr val="4F81BD">
                    <a:tint val="23500"/>
                    <a:satMod val="160000"/>
                    <a:alpha val="0"/>
                  </a:srgbClr>
                </a:gs>
              </a:gsLst>
              <a:lin ang="8100000" scaled="1"/>
              <a:tileRect/>
            </a:gradFill>
            <a:prstDash val="solid"/>
          </a:ln>
          <a:effectLst/>
        </p:spPr>
        <p:txBody>
          <a:bodyPr anchor="ctr"/>
          <a:lstStyle/>
          <a:p>
            <a:pPr marL="0" marR="0" lvl="0" indent="0" algn="ctr" defTabSz="68421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1026" name="AutoShape 2" descr="Related imag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609600" y="17526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Excel </a:t>
            </a:r>
            <a:r>
              <a:rPr kumimoji="0" lang="en-US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csv</a:t>
            </a: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data -&gt; </a:t>
            </a:r>
            <a:r>
              <a:rPr kumimoji="0" lang="en-US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mySQL</a:t>
            </a: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database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Connect database to </a:t>
            </a:r>
            <a:r>
              <a:rPr kumimoji="0" lang="en-US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Django</a:t>
            </a: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web application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Load results from database filtered SQL queries according to user’s selected city and category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Title 5"/>
          <p:cNvSpPr>
            <a:spLocks noGrp="1"/>
          </p:cNvSpPr>
          <p:nvPr>
            <p:ph type="title"/>
          </p:nvPr>
        </p:nvSpPr>
        <p:spPr>
          <a:xfrm>
            <a:off x="457200" y="-1524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sz="4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/>
            </a:r>
            <a:br>
              <a:rPr lang="en-US" sz="4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</a:br>
            <a:r>
              <a:rPr lang="en-US" sz="4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Lawyer Recommendation Module</a:t>
            </a:r>
            <a:endParaRPr lang="en-US" sz="40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3000"/>
            <a:lum/>
          </a:blip>
          <a:srcRect/>
          <a:stretch>
            <a:fillRect l="-30000" r="-3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AutoShape 2" descr="Related imag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Content Placeholder 3"/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8600" y="0"/>
            <a:ext cx="9372600" cy="68580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3000"/>
            <a:lum/>
          </a:blip>
          <a:srcRect/>
          <a:stretch>
            <a:fillRect l="-30000" r="-3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AutoShape 2" descr="Related imag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4800"/>
            <a:ext cx="4084410" cy="4064000"/>
          </a:xfrm>
          <a:prstGeom prst="rect">
            <a:avLst/>
          </a:prstGeom>
        </p:spPr>
      </p:pic>
      <p:pic>
        <p:nvPicPr>
          <p:cNvPr id="7" name="Content Placeholder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1623" y="304800"/>
            <a:ext cx="4662377" cy="606967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3000"/>
            <a:lum/>
          </a:blip>
          <a:srcRect/>
          <a:stretch>
            <a:fillRect l="-30000" r="-3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AutoShape 2" descr="Related imag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0"/>
            <a:ext cx="89154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3000"/>
            <a:lum/>
          </a:blip>
          <a:srcRect/>
          <a:stretch>
            <a:fillRect l="-30000" r="-3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="" xmlns:a16="http://schemas.microsoft.com/office/drawing/2014/main" id="{3E4C7669-0C65-429C-A8D4-C812559F400B}"/>
              </a:ext>
            </a:extLst>
          </p:cNvPr>
          <p:cNvSpPr/>
          <p:nvPr/>
        </p:nvSpPr>
        <p:spPr bwMode="auto">
          <a:xfrm>
            <a:off x="-406009" y="228600"/>
            <a:ext cx="9550009" cy="83820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 cap="flat" cmpd="sng" algn="ctr">
            <a:gradFill flip="none" rotWithShape="1">
              <a:gsLst>
                <a:gs pos="0">
                  <a:srgbClr val="8064A2"/>
                </a:gs>
                <a:gs pos="100000">
                  <a:srgbClr val="4F81BD">
                    <a:tint val="23500"/>
                    <a:satMod val="160000"/>
                    <a:alpha val="0"/>
                  </a:srgbClr>
                </a:gs>
              </a:gsLst>
              <a:lin ang="8100000" scaled="1"/>
              <a:tileRect/>
            </a:gradFill>
            <a:prstDash val="solid"/>
          </a:ln>
          <a:effectLst/>
        </p:spPr>
        <p:txBody>
          <a:bodyPr anchor="ctr"/>
          <a:lstStyle/>
          <a:p>
            <a:pPr marL="0" marR="0" lvl="0" indent="0" algn="ctr" defTabSz="68421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1026" name="AutoShape 2" descr="Related imag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Title 5"/>
          <p:cNvSpPr>
            <a:spLocks noGrp="1"/>
          </p:cNvSpPr>
          <p:nvPr>
            <p:ph type="title"/>
          </p:nvPr>
        </p:nvSpPr>
        <p:spPr>
          <a:xfrm>
            <a:off x="457200" y="-1524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sz="4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/>
            </a:r>
            <a:br>
              <a:rPr lang="en-US" sz="4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</a:br>
            <a:r>
              <a:rPr lang="en-US" sz="4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Future Work</a:t>
            </a:r>
            <a:endParaRPr lang="en-US" sz="40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en-US" sz="2800" dirty="0" smtClean="0"/>
              <a:t>Accuracy can be increased by making algorithm more efficient by using tool </a:t>
            </a:r>
            <a:r>
              <a:rPr lang="en-US" sz="2800" dirty="0" err="1" smtClean="0"/>
              <a:t>LexNLP</a:t>
            </a:r>
            <a:endParaRPr lang="en-US" sz="2800" dirty="0" smtClean="0"/>
          </a:p>
          <a:p>
            <a:pPr>
              <a:buFont typeface="Wingdings" pitchFamily="2" charset="2"/>
              <a:buChar char="Ø"/>
            </a:pPr>
            <a:endParaRPr lang="en-US" sz="2800" dirty="0" smtClean="0"/>
          </a:p>
          <a:p>
            <a:pPr>
              <a:buFont typeface="Wingdings" pitchFamily="2" charset="2"/>
              <a:buChar char="Ø"/>
            </a:pPr>
            <a:r>
              <a:rPr lang="en-US" sz="2800" dirty="0" smtClean="0"/>
              <a:t>Converted for Pakistan court judgments after labeling .( Chief Justice of Pakistan wants to initiate a project that can do verdict predication)  </a:t>
            </a:r>
          </a:p>
          <a:p>
            <a:pPr>
              <a:buNone/>
            </a:pPr>
            <a:endParaRPr lang="en-US" sz="28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5000" r="-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3000"/>
            <a:lum/>
          </a:blip>
          <a:srcRect/>
          <a:stretch>
            <a:fillRect l="-30000" r="-3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="" xmlns:a16="http://schemas.microsoft.com/office/drawing/2014/main" id="{3E4C7669-0C65-429C-A8D4-C812559F400B}"/>
              </a:ext>
            </a:extLst>
          </p:cNvPr>
          <p:cNvSpPr/>
          <p:nvPr/>
        </p:nvSpPr>
        <p:spPr bwMode="auto">
          <a:xfrm>
            <a:off x="-228600" y="457200"/>
            <a:ext cx="9550009" cy="83820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 cap="flat" cmpd="sng" algn="ctr">
            <a:gradFill flip="none" rotWithShape="1">
              <a:gsLst>
                <a:gs pos="0">
                  <a:srgbClr val="8064A2"/>
                </a:gs>
                <a:gs pos="100000">
                  <a:srgbClr val="4F81BD">
                    <a:tint val="23500"/>
                    <a:satMod val="160000"/>
                    <a:alpha val="0"/>
                  </a:srgbClr>
                </a:gs>
              </a:gsLst>
              <a:lin ang="8100000" scaled="1"/>
              <a:tileRect/>
            </a:gradFill>
            <a:prstDash val="solid"/>
          </a:ln>
          <a:effectLst/>
        </p:spPr>
        <p:txBody>
          <a:bodyPr anchor="ctr"/>
          <a:lstStyle/>
          <a:p>
            <a:pPr marL="0" marR="0" lvl="0" indent="0" algn="ctr" defTabSz="68421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Existing System</a:t>
            </a:r>
            <a:endParaRPr lang="en-US" sz="54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1026" name="AutoShape 2" descr="Related imag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6701" y="1833720"/>
            <a:ext cx="4500563" cy="18262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TextBox 10"/>
          <p:cNvSpPr txBox="1"/>
          <p:nvPr/>
        </p:nvSpPr>
        <p:spPr>
          <a:xfrm>
            <a:off x="4876800" y="1600200"/>
            <a:ext cx="41148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Ensembles idea of </a:t>
            </a:r>
            <a:r>
              <a:rPr lang="en-US" sz="20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LAWONLINE </a:t>
            </a:r>
          </a:p>
          <a:p>
            <a:pPr>
              <a:buFont typeface="Wingdings" pitchFamily="2" charset="2"/>
              <a:buChar char="Ø"/>
            </a:pPr>
            <a:endParaRPr lang="en-US" sz="2000" b="1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>
              <a:buFont typeface="Wingdings" pitchFamily="2" charset="2"/>
              <a:buChar char="Ø"/>
            </a:pPr>
            <a:r>
              <a:rPr lang="en-US" sz="20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Provides statutes, rules and cases related to Pakistan </a:t>
            </a:r>
          </a:p>
          <a:p>
            <a:pPr>
              <a:buFont typeface="Wingdings" pitchFamily="2" charset="2"/>
              <a:buChar char="Ø"/>
            </a:pPr>
            <a:endParaRPr lang="en-US" sz="2000" b="1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>
              <a:buFont typeface="Wingdings" pitchFamily="2" charset="2"/>
              <a:buChar char="Ø"/>
            </a:pPr>
            <a:r>
              <a:rPr lang="en-US" sz="20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Only accessible to lawyers or person registered</a:t>
            </a:r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after subscription payment</a:t>
            </a: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28600" y="4495800"/>
            <a:ext cx="4724400" cy="196953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3" name="Rectangle 12"/>
          <p:cNvSpPr/>
          <p:nvPr/>
        </p:nvSpPr>
        <p:spPr>
          <a:xfrm>
            <a:off x="5029200" y="5029200"/>
            <a:ext cx="3886200" cy="954107"/>
          </a:xfrm>
          <a:prstGeom prst="rect">
            <a:avLst/>
          </a:prstGeom>
          <a:solidFill>
            <a:schemeClr val="tx1"/>
          </a:solid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“Intelligent Legal Advisor introducing AI in law”</a:t>
            </a:r>
            <a:endParaRPr lang="en-US" sz="2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3000"/>
            <a:lum/>
          </a:blip>
          <a:srcRect/>
          <a:stretch>
            <a:fillRect l="-30000" r="-3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="" xmlns:a16="http://schemas.microsoft.com/office/drawing/2014/main" id="{3E4C7669-0C65-429C-A8D4-C812559F400B}"/>
              </a:ext>
            </a:extLst>
          </p:cNvPr>
          <p:cNvSpPr/>
          <p:nvPr/>
        </p:nvSpPr>
        <p:spPr bwMode="auto">
          <a:xfrm>
            <a:off x="-228600" y="457200"/>
            <a:ext cx="9550009" cy="83820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 cap="flat" cmpd="sng" algn="ctr">
            <a:gradFill flip="none" rotWithShape="1">
              <a:gsLst>
                <a:gs pos="0">
                  <a:srgbClr val="8064A2"/>
                </a:gs>
                <a:gs pos="100000">
                  <a:srgbClr val="4F81BD">
                    <a:tint val="23500"/>
                    <a:satMod val="160000"/>
                    <a:alpha val="0"/>
                  </a:srgbClr>
                </a:gs>
              </a:gsLst>
              <a:lin ang="8100000" scaled="1"/>
              <a:tileRect/>
            </a:gradFill>
            <a:prstDash val="solid"/>
          </a:ln>
          <a:effectLst/>
        </p:spPr>
        <p:txBody>
          <a:bodyPr anchor="ctr"/>
          <a:lstStyle/>
          <a:p>
            <a:pPr marL="0" marR="0" lvl="0" indent="0" algn="ctr" defTabSz="68421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Existing System Internationally</a:t>
            </a:r>
            <a:endParaRPr lang="en-US" sz="54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1026" name="AutoShape 2" descr="Related imag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876800" y="1600200"/>
            <a:ext cx="41148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sz="2000" b="1" dirty="0" smtClean="0"/>
              <a:t> Use </a:t>
            </a:r>
            <a:r>
              <a:rPr lang="en-US" sz="2000" dirty="0" smtClean="0"/>
              <a:t>artificial intelligence, including machine learning and </a:t>
            </a:r>
            <a:r>
              <a:rPr lang="en-US" sz="2000" b="1" dirty="0" smtClean="0"/>
              <a:t>natural language processing  </a:t>
            </a:r>
            <a:r>
              <a:rPr lang="en-US" sz="2000" dirty="0" smtClean="0"/>
              <a:t>to </a:t>
            </a:r>
            <a:r>
              <a:rPr lang="en-US" sz="2000" b="1" dirty="0" smtClean="0"/>
              <a:t>extract data from contracts</a:t>
            </a:r>
            <a:r>
              <a:rPr lang="en-US" sz="2000" dirty="0" smtClean="0"/>
              <a:t>, bringing unprecedented accuracy and speed to analysis </a:t>
            </a:r>
            <a:endParaRPr lang="en-US" sz="20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1000" y="1600200"/>
            <a:ext cx="3429000" cy="14375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36495" y="3407737"/>
            <a:ext cx="3077282" cy="757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57200" y="4724400"/>
            <a:ext cx="3690109" cy="676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410200" y="3657600"/>
            <a:ext cx="1600200" cy="14149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4724400" y="5257800"/>
            <a:ext cx="3320238" cy="919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3000"/>
            <a:lum/>
          </a:blip>
          <a:srcRect/>
          <a:stretch>
            <a:fillRect l="-30000" r="-3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="" xmlns:a16="http://schemas.microsoft.com/office/drawing/2014/main" id="{3E4C7669-0C65-429C-A8D4-C812559F400B}"/>
              </a:ext>
            </a:extLst>
          </p:cNvPr>
          <p:cNvSpPr/>
          <p:nvPr/>
        </p:nvSpPr>
        <p:spPr bwMode="auto">
          <a:xfrm>
            <a:off x="-228600" y="457200"/>
            <a:ext cx="9550009" cy="83820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 cap="flat" cmpd="sng" algn="ctr">
            <a:gradFill flip="none" rotWithShape="1">
              <a:gsLst>
                <a:gs pos="0">
                  <a:srgbClr val="8064A2"/>
                </a:gs>
                <a:gs pos="100000">
                  <a:srgbClr val="4F81BD">
                    <a:tint val="23500"/>
                    <a:satMod val="160000"/>
                    <a:alpha val="0"/>
                  </a:srgbClr>
                </a:gs>
              </a:gsLst>
              <a:lin ang="8100000" scaled="1"/>
              <a:tileRect/>
            </a:gradFill>
            <a:prstDash val="solid"/>
          </a:ln>
          <a:effectLst/>
        </p:spPr>
        <p:txBody>
          <a:bodyPr anchor="ctr"/>
          <a:lstStyle/>
          <a:p>
            <a:pPr marL="0" marR="0" lvl="0" indent="0" algn="ctr" defTabSz="68421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Objectives</a:t>
            </a:r>
            <a:endParaRPr lang="en-US" sz="54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en-US" sz="2800" b="1" dirty="0" smtClean="0"/>
              <a:t>Predicting the Case Verdict </a:t>
            </a:r>
            <a:r>
              <a:rPr lang="en-US" sz="2800" dirty="0" smtClean="0"/>
              <a:t>on similar case similar judgment basis </a:t>
            </a:r>
          </a:p>
          <a:p>
            <a:pPr>
              <a:buNone/>
            </a:pPr>
            <a:endParaRPr lang="en-US" sz="2800" dirty="0" smtClean="0"/>
          </a:p>
          <a:p>
            <a:pPr>
              <a:buFont typeface="Wingdings" pitchFamily="2" charset="2"/>
              <a:buChar char="Ø"/>
            </a:pPr>
            <a:r>
              <a:rPr lang="en-US" sz="2800" dirty="0" smtClean="0"/>
              <a:t> Legal Document </a:t>
            </a:r>
            <a:r>
              <a:rPr lang="en-US" sz="2800" b="1" dirty="0" smtClean="0"/>
              <a:t>Summarization</a:t>
            </a:r>
          </a:p>
          <a:p>
            <a:pPr>
              <a:buNone/>
            </a:pPr>
            <a:endParaRPr lang="en-US" sz="2800" dirty="0" smtClean="0"/>
          </a:p>
          <a:p>
            <a:pPr>
              <a:buFont typeface="Wingdings" pitchFamily="2" charset="2"/>
              <a:buChar char="Ø"/>
            </a:pPr>
            <a:r>
              <a:rPr lang="en-US" sz="2800" b="1" dirty="0" smtClean="0"/>
              <a:t>Section Allotment </a:t>
            </a:r>
            <a:r>
              <a:rPr lang="en-US" sz="2800" dirty="0" smtClean="0"/>
              <a:t>to User’s Case Study</a:t>
            </a:r>
          </a:p>
          <a:p>
            <a:pPr>
              <a:buNone/>
            </a:pPr>
            <a:r>
              <a:rPr lang="en-US" sz="2800" dirty="0" smtClean="0"/>
              <a:t> </a:t>
            </a:r>
          </a:p>
          <a:p>
            <a:pPr>
              <a:buFont typeface="Wingdings" pitchFamily="2" charset="2"/>
              <a:buChar char="Ø"/>
            </a:pPr>
            <a:r>
              <a:rPr lang="en-US" sz="2800" dirty="0" smtClean="0"/>
              <a:t>Similar </a:t>
            </a:r>
            <a:r>
              <a:rPr lang="en-US" sz="2800" b="1" dirty="0" smtClean="0"/>
              <a:t>Case Extraction </a:t>
            </a:r>
            <a:endParaRPr lang="en-US" sz="2800" b="1" dirty="0"/>
          </a:p>
        </p:txBody>
      </p:sp>
      <p:sp>
        <p:nvSpPr>
          <p:cNvPr id="1026" name="AutoShape 2" descr="Related imag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3000"/>
            <a:lum/>
          </a:blip>
          <a:srcRect/>
          <a:stretch>
            <a:fillRect l="-30000" r="-3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="" xmlns:a16="http://schemas.microsoft.com/office/drawing/2014/main" id="{3E4C7669-0C65-429C-A8D4-C812559F400B}"/>
              </a:ext>
            </a:extLst>
          </p:cNvPr>
          <p:cNvSpPr/>
          <p:nvPr/>
        </p:nvSpPr>
        <p:spPr bwMode="auto">
          <a:xfrm>
            <a:off x="-228600" y="457200"/>
            <a:ext cx="9550009" cy="83820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 cap="flat" cmpd="sng" algn="ctr">
            <a:gradFill flip="none" rotWithShape="1">
              <a:gsLst>
                <a:gs pos="0">
                  <a:srgbClr val="8064A2"/>
                </a:gs>
                <a:gs pos="100000">
                  <a:srgbClr val="4F81BD">
                    <a:tint val="23500"/>
                    <a:satMod val="160000"/>
                    <a:alpha val="0"/>
                  </a:srgbClr>
                </a:gs>
              </a:gsLst>
              <a:lin ang="8100000" scaled="1"/>
              <a:tileRect/>
            </a:gradFill>
            <a:prstDash val="solid"/>
          </a:ln>
          <a:effectLst/>
        </p:spPr>
        <p:txBody>
          <a:bodyPr anchor="ctr"/>
          <a:lstStyle/>
          <a:p>
            <a:pPr marL="0" marR="0" lvl="0" indent="0" algn="ctr" defTabSz="68421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Development Environment</a:t>
            </a:r>
            <a:endParaRPr lang="en-US" sz="54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en-US" sz="2800" b="1" dirty="0" smtClean="0"/>
              <a:t>Backend Development</a:t>
            </a:r>
          </a:p>
          <a:p>
            <a:pPr>
              <a:buNone/>
            </a:pPr>
            <a:endParaRPr lang="en-US" sz="2800" b="1" dirty="0" smtClean="0"/>
          </a:p>
          <a:p>
            <a:pPr>
              <a:buNone/>
            </a:pPr>
            <a:r>
              <a:rPr lang="en-US" sz="2800" b="1" dirty="0"/>
              <a:t>	</a:t>
            </a:r>
            <a:r>
              <a:rPr lang="en-US" sz="2800" b="1" dirty="0" smtClean="0"/>
              <a:t>	</a:t>
            </a:r>
            <a:r>
              <a:rPr lang="en-US" sz="2000" b="1" dirty="0" smtClean="0"/>
              <a:t>Coding </a:t>
            </a:r>
            <a:r>
              <a:rPr lang="en-US" sz="2000" b="1" dirty="0"/>
              <a:t>Language:  </a:t>
            </a:r>
            <a:r>
              <a:rPr lang="en-US" sz="2000" b="1" dirty="0" smtClean="0"/>
              <a:t>           </a:t>
            </a:r>
            <a:r>
              <a:rPr lang="en-US" sz="2000" dirty="0" smtClean="0"/>
              <a:t>Python </a:t>
            </a:r>
            <a:endParaRPr lang="en-US" sz="2000" dirty="0"/>
          </a:p>
          <a:p>
            <a:pPr algn="ctr">
              <a:buNone/>
            </a:pPr>
            <a:r>
              <a:rPr lang="en-US" sz="2000" b="1" dirty="0"/>
              <a:t> </a:t>
            </a:r>
            <a:r>
              <a:rPr lang="en-US" sz="2000" b="1" dirty="0" smtClean="0"/>
              <a:t>  Coding </a:t>
            </a:r>
            <a:r>
              <a:rPr lang="en-US" sz="2000" b="1" dirty="0"/>
              <a:t>Environment:  </a:t>
            </a:r>
            <a:r>
              <a:rPr lang="en-US" sz="2000" dirty="0"/>
              <a:t>	PyCharm IDE and command </a:t>
            </a:r>
            <a:r>
              <a:rPr lang="en-US" sz="2000" dirty="0" smtClean="0"/>
              <a:t>terminal </a:t>
            </a:r>
          </a:p>
          <a:p>
            <a:pPr algn="ctr">
              <a:buNone/>
            </a:pPr>
            <a:r>
              <a:rPr lang="en-US" sz="2000" b="1" dirty="0" smtClean="0"/>
              <a:t>           Packages used: </a:t>
            </a:r>
            <a:r>
              <a:rPr lang="en-US" sz="2000" dirty="0" smtClean="0"/>
              <a:t>	        NLP ,</a:t>
            </a:r>
            <a:r>
              <a:rPr lang="en-US" sz="2000" dirty="0" err="1" smtClean="0"/>
              <a:t>nltk</a:t>
            </a:r>
            <a:r>
              <a:rPr lang="en-US" sz="2000" dirty="0" smtClean="0"/>
              <a:t>, </a:t>
            </a:r>
            <a:r>
              <a:rPr lang="en-US" sz="2000" dirty="0" err="1" smtClean="0"/>
              <a:t>gensim</a:t>
            </a:r>
            <a:r>
              <a:rPr lang="en-US" sz="2000" dirty="0" smtClean="0"/>
              <a:t>, </a:t>
            </a:r>
            <a:r>
              <a:rPr lang="en-US" sz="2000" dirty="0" err="1" smtClean="0"/>
              <a:t>sklearn</a:t>
            </a:r>
            <a:r>
              <a:rPr lang="en-US" sz="2000" dirty="0" smtClean="0"/>
              <a:t>, </a:t>
            </a:r>
            <a:r>
              <a:rPr lang="en-US" sz="2000" dirty="0" err="1" smtClean="0"/>
              <a:t>docx,selenium</a:t>
            </a:r>
            <a:endParaRPr lang="en-US" sz="2800" dirty="0" smtClean="0"/>
          </a:p>
          <a:p>
            <a:pPr algn="ctr">
              <a:buNone/>
            </a:pPr>
            <a:endParaRPr lang="en-US" sz="2800" b="1" dirty="0" smtClean="0"/>
          </a:p>
          <a:p>
            <a:pPr>
              <a:buFont typeface="Wingdings" pitchFamily="2" charset="2"/>
              <a:buChar char="Ø"/>
            </a:pPr>
            <a:endParaRPr lang="en-US" sz="2800" b="1" dirty="0"/>
          </a:p>
        </p:txBody>
      </p:sp>
      <p:sp>
        <p:nvSpPr>
          <p:cNvPr id="1026" name="AutoShape 2" descr="Related imag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7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95400" y="4114800"/>
            <a:ext cx="6629400" cy="17526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3000"/>
            <a:lum/>
          </a:blip>
          <a:srcRect/>
          <a:stretch>
            <a:fillRect l="-30000" r="-3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="" xmlns:a16="http://schemas.microsoft.com/office/drawing/2014/main" id="{3E4C7669-0C65-429C-A8D4-C812559F400B}"/>
              </a:ext>
            </a:extLst>
          </p:cNvPr>
          <p:cNvSpPr/>
          <p:nvPr/>
        </p:nvSpPr>
        <p:spPr bwMode="auto">
          <a:xfrm>
            <a:off x="-228600" y="457200"/>
            <a:ext cx="9550009" cy="83820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 cap="flat" cmpd="sng" algn="ctr">
            <a:gradFill flip="none" rotWithShape="1">
              <a:gsLst>
                <a:gs pos="0">
                  <a:srgbClr val="8064A2"/>
                </a:gs>
                <a:gs pos="100000">
                  <a:srgbClr val="4F81BD">
                    <a:tint val="23500"/>
                    <a:satMod val="160000"/>
                    <a:alpha val="0"/>
                  </a:srgbClr>
                </a:gs>
              </a:gsLst>
              <a:lin ang="8100000" scaled="1"/>
              <a:tileRect/>
            </a:gradFill>
            <a:prstDash val="solid"/>
          </a:ln>
          <a:effectLst/>
        </p:spPr>
        <p:txBody>
          <a:bodyPr anchor="ctr"/>
          <a:lstStyle/>
          <a:p>
            <a:pPr marL="0" marR="0" lvl="0" indent="0" algn="ctr" defTabSz="68421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en-US" sz="2800" b="1" dirty="0" smtClean="0"/>
              <a:t>Frontend Development</a:t>
            </a:r>
          </a:p>
          <a:p>
            <a:pPr>
              <a:buNone/>
            </a:pPr>
            <a:endParaRPr lang="en-US" sz="2000" dirty="0" smtClean="0"/>
          </a:p>
          <a:p>
            <a:pPr algn="ctr">
              <a:buNone/>
            </a:pPr>
            <a:r>
              <a:rPr lang="en-US" sz="2000" b="1" dirty="0" smtClean="0"/>
              <a:t>   Coding Environment:  </a:t>
            </a:r>
            <a:r>
              <a:rPr lang="en-US" sz="2000" dirty="0" smtClean="0"/>
              <a:t>	Atom IDE</a:t>
            </a:r>
          </a:p>
          <a:p>
            <a:pPr algn="ctr">
              <a:buNone/>
            </a:pPr>
            <a:r>
              <a:rPr lang="en-US" sz="2000" b="1" dirty="0" smtClean="0"/>
              <a:t>Servers:             </a:t>
            </a:r>
            <a:r>
              <a:rPr lang="en-US" sz="2000" dirty="0" err="1" smtClean="0"/>
              <a:t>Django</a:t>
            </a:r>
            <a:r>
              <a:rPr lang="en-US" sz="2000" dirty="0" smtClean="0"/>
              <a:t> , Flask</a:t>
            </a:r>
          </a:p>
          <a:p>
            <a:pPr algn="ctr">
              <a:buNone/>
            </a:pPr>
            <a:r>
              <a:rPr lang="en-US" sz="2000" b="1" dirty="0" smtClean="0"/>
              <a:t>           Databases: </a:t>
            </a:r>
            <a:r>
              <a:rPr lang="en-US" sz="2000" dirty="0" smtClean="0"/>
              <a:t>	        MySQL, JSON</a:t>
            </a:r>
            <a:endParaRPr lang="en-US" sz="2800" dirty="0" smtClean="0"/>
          </a:p>
          <a:p>
            <a:pPr algn="ctr">
              <a:buNone/>
            </a:pPr>
            <a:endParaRPr lang="en-US" sz="2800" b="1" dirty="0" smtClean="0"/>
          </a:p>
          <a:p>
            <a:pPr>
              <a:buFont typeface="Wingdings" pitchFamily="2" charset="2"/>
              <a:buChar char="Ø"/>
            </a:pPr>
            <a:endParaRPr lang="en-US" sz="2800" b="1" dirty="0"/>
          </a:p>
        </p:txBody>
      </p:sp>
      <p:sp>
        <p:nvSpPr>
          <p:cNvPr id="1026" name="AutoShape 2" descr="Related imag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" name="Picture 8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28800" y="3810000"/>
            <a:ext cx="5867400" cy="2667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917</TotalTime>
  <Words>817</Words>
  <Application>Microsoft Office PowerPoint</Application>
  <PresentationFormat>On-screen Show (4:3)</PresentationFormat>
  <Paragraphs>226</Paragraphs>
  <Slides>47</Slides>
  <Notes>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48" baseType="lpstr">
      <vt:lpstr>Office Theme</vt:lpstr>
      <vt:lpstr>Slide 1</vt:lpstr>
      <vt:lpstr>Outline</vt:lpstr>
      <vt:lpstr>Problem In Existing System</vt:lpstr>
      <vt:lpstr>Motivation</vt:lpstr>
      <vt:lpstr>Existing System</vt:lpstr>
      <vt:lpstr>Existing System Internationally</vt:lpstr>
      <vt:lpstr>Objectives</vt:lpstr>
      <vt:lpstr>Development Environment</vt:lpstr>
      <vt:lpstr>Slide 9</vt:lpstr>
      <vt:lpstr>Verdict Prediction</vt:lpstr>
      <vt:lpstr>Dataset Preparation</vt:lpstr>
      <vt:lpstr> Retrieving Cases </vt:lpstr>
      <vt:lpstr>Slide 13</vt:lpstr>
      <vt:lpstr> Cases Structure</vt:lpstr>
      <vt:lpstr>Slide 15</vt:lpstr>
      <vt:lpstr>Slide 16</vt:lpstr>
      <vt:lpstr>Slide 17</vt:lpstr>
      <vt:lpstr> Filtering  Cases </vt:lpstr>
      <vt:lpstr> Preprocessing Documents</vt:lpstr>
      <vt:lpstr> Normalizing Documents</vt:lpstr>
      <vt:lpstr> Processing Documents</vt:lpstr>
      <vt:lpstr> Dataset Generation</vt:lpstr>
      <vt:lpstr> Classification</vt:lpstr>
      <vt:lpstr> Working Interface</vt:lpstr>
      <vt:lpstr>Slide 25</vt:lpstr>
      <vt:lpstr>Slide 26</vt:lpstr>
      <vt:lpstr> Process</vt:lpstr>
      <vt:lpstr> TF-IDF</vt:lpstr>
      <vt:lpstr> Working Interface</vt:lpstr>
      <vt:lpstr>Slide 30</vt:lpstr>
      <vt:lpstr> Cosine Similarity</vt:lpstr>
      <vt:lpstr> Cosine Similarity</vt:lpstr>
      <vt:lpstr> Working Interface</vt:lpstr>
      <vt:lpstr> Other Method done but didn’t worked</vt:lpstr>
      <vt:lpstr>Word2vec </vt:lpstr>
      <vt:lpstr>Doc2vec</vt:lpstr>
      <vt:lpstr>Slide 37</vt:lpstr>
      <vt:lpstr> Working Interface</vt:lpstr>
      <vt:lpstr> Working Interface</vt:lpstr>
      <vt:lpstr>Slide 40</vt:lpstr>
      <vt:lpstr>Slide 41</vt:lpstr>
      <vt:lpstr> Lawyer Recommendation Module</vt:lpstr>
      <vt:lpstr>Slide 43</vt:lpstr>
      <vt:lpstr>Slide 44</vt:lpstr>
      <vt:lpstr>Slide 45</vt:lpstr>
      <vt:lpstr> Future Work</vt:lpstr>
      <vt:lpstr>Slide 47</vt:lpstr>
    </vt:vector>
  </TitlesOfParts>
  <Company>Grizli777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xyz</dc:creator>
  <cp:lastModifiedBy>xyz</cp:lastModifiedBy>
  <cp:revision>152</cp:revision>
  <dcterms:created xsi:type="dcterms:W3CDTF">2019-02-19T09:31:45Z</dcterms:created>
  <dcterms:modified xsi:type="dcterms:W3CDTF">2019-07-15T00:11:57Z</dcterms:modified>
</cp:coreProperties>
</file>